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64" r:id="rId2"/>
    <p:sldId id="346" r:id="rId3"/>
    <p:sldId id="359" r:id="rId4"/>
    <p:sldId id="353" r:id="rId5"/>
    <p:sldId id="355" r:id="rId6"/>
    <p:sldId id="295" r:id="rId7"/>
    <p:sldId id="296" r:id="rId8"/>
    <p:sldId id="360" r:id="rId9"/>
    <p:sldId id="304" r:id="rId10"/>
    <p:sldId id="361" r:id="rId11"/>
    <p:sldId id="307" r:id="rId12"/>
    <p:sldId id="309" r:id="rId13"/>
    <p:sldId id="397" r:id="rId14"/>
    <p:sldId id="401" r:id="rId15"/>
    <p:sldId id="357" r:id="rId16"/>
    <p:sldId id="342" r:id="rId17"/>
    <p:sldId id="343" r:id="rId18"/>
    <p:sldId id="364" r:id="rId19"/>
    <p:sldId id="366" r:id="rId20"/>
    <p:sldId id="358" r:id="rId21"/>
    <p:sldId id="389" r:id="rId22"/>
    <p:sldId id="376" r:id="rId23"/>
    <p:sldId id="377" r:id="rId24"/>
    <p:sldId id="393" r:id="rId25"/>
    <p:sldId id="394" r:id="rId26"/>
    <p:sldId id="395" r:id="rId27"/>
    <p:sldId id="392" r:id="rId28"/>
    <p:sldId id="387" r:id="rId29"/>
  </p:sldIdLst>
  <p:sldSz cx="12192000" cy="6858000"/>
  <p:notesSz cx="6858000" cy="9144000"/>
  <p:embeddedFontLst>
    <p:embeddedFont>
      <p:font typeface="Pretendard" panose="02000503000000020004" pitchFamily="2" charset="-127"/>
      <p:regular r:id="rId31"/>
      <p:bold r:id="rId32"/>
    </p:embeddedFont>
    <p:embeddedFont>
      <p:font typeface="Pretendard ExtraBold" panose="02000903000000020004" pitchFamily="2" charset="-127"/>
      <p:bold r:id="rId33"/>
    </p:embeddedFont>
    <p:embeddedFont>
      <p:font typeface="페이퍼로지 7 Bold" pitchFamily="2" charset="-127"/>
      <p:bold r:id="rId34"/>
    </p:embeddedFont>
    <p:embeddedFont>
      <p:font typeface="페이퍼로지 8 ExtraBold" pitchFamily="2" charset="-127"/>
      <p:bold r:id="rId35"/>
    </p:embeddedFont>
    <p:embeddedFont>
      <p:font typeface="페이퍼로지 6 SemiBold" pitchFamily="2" charset="-127"/>
      <p:bold r:id="rId36"/>
    </p:embeddedFont>
    <p:embeddedFont>
      <p:font typeface="페이퍼로지 3 Light" pitchFamily="2" charset="-127"/>
      <p:regular r:id="rId37"/>
    </p:embeddedFont>
    <p:embeddedFont>
      <p:font typeface="페이퍼로지 5 Medium" pitchFamily="2" charset="-127"/>
      <p:regular r:id="rId38"/>
    </p:embeddedFont>
    <p:embeddedFont>
      <p:font typeface="페이퍼로지 4 Regular" pitchFamily="2" charset="-127"/>
      <p:regular r:id="rId39"/>
    </p:embeddedFont>
    <p:embeddedFont>
      <p:font typeface="페이퍼로지 1 Thin" pitchFamily="2" charset="-127"/>
      <p:regular r:id="rId40"/>
    </p:embeddedFont>
    <p:embeddedFont>
      <p:font typeface="Pretendard Light" panose="02000403000000020004" pitchFamily="2" charset="-127"/>
      <p:regular r:id="rId41"/>
    </p:embeddedFont>
    <p:embeddedFont>
      <p:font typeface="맑은 고딕" panose="020B0503020000020004" pitchFamily="50" charset="-127"/>
      <p:regular r:id="rId42"/>
      <p:bold r:id="rId4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9" orient="horz" pos="3997" userDrawn="1">
          <p15:clr>
            <a:srgbClr val="A4A3A4"/>
          </p15:clr>
        </p15:guide>
        <p15:guide id="10" orient="horz" pos="822" userDrawn="1">
          <p15:clr>
            <a:srgbClr val="A4A3A4"/>
          </p15:clr>
        </p15:guide>
        <p15:guide id="11" orient="horz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000"/>
    <a:srgbClr val="3C4D03"/>
    <a:srgbClr val="D16B5C"/>
    <a:srgbClr val="361500"/>
    <a:srgbClr val="1A0A00"/>
    <a:srgbClr val="E6E6E6"/>
    <a:srgbClr val="507367"/>
    <a:srgbClr val="735D50"/>
    <a:srgbClr val="F1771B"/>
    <a:srgbClr val="977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6076" autoAdjust="0"/>
  </p:normalViewPr>
  <p:slideViewPr>
    <p:cSldViewPr snapToGrid="0" showGuides="1">
      <p:cViewPr varScale="1">
        <p:scale>
          <a:sx n="87" d="100"/>
          <a:sy n="87" d="100"/>
        </p:scale>
        <p:origin x="-658" y="-82"/>
      </p:cViewPr>
      <p:guideLst>
        <p:guide orient="horz" pos="2160"/>
        <p:guide orient="horz" pos="482"/>
        <p:guide orient="horz" pos="3838"/>
        <p:guide orient="horz" pos="618"/>
        <p:guide orient="horz" pos="3997"/>
        <p:guide orient="horz" pos="822"/>
        <p:guide orient="horz" pos="300"/>
        <p:guide pos="3840"/>
        <p:guide pos="483"/>
        <p:guide pos="71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4484-A3BA-4A6D-8C97-1430892CBCB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FDBCC-E71B-474E-BBF6-5C8A1A5B83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73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652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ABC62C-43CC-FEF3-7D82-4772A03C4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F9BDCF32-7E37-4DA5-4A70-421F5BD52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DDD8C40-CC05-C5BD-A204-FA61F8002C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862C3EAB-1239-C9E9-C5B7-0CE63FC7C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8007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0C27AE-9470-75F2-3B13-0D8B4222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699E88B-CEC8-F4FC-B9BD-35F221187F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0920FEF0-BB49-3C0E-FC36-E5082C39A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F8C40B6-44BB-8B48-FDAF-509317C03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1758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1E607D8-1168-549B-E655-3C75E996E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D5891F7F-489A-BDE8-D2FD-568B7EA84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E6A19A6D-FD80-84CC-95EF-4D3961008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3DBA3C23-44D5-C190-1C51-8A1AD891A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48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6FBB215-3308-7313-0826-B0E584474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A9511840-8231-3B93-BAEB-3B47DC858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81CE583-E354-D1D6-7F93-E029ECB6A1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A2A310E4-907E-1583-0FBA-F34AA667B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8933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A260967-234B-CC69-BB87-7E75F066E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2E6D8AC-5DFC-87A6-B099-6F52F78805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2AA3947-3B0E-64DA-0220-F089BC022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dirty="0"/>
              <a:t>좌우 디자인으로 해주십쇼</a:t>
            </a:r>
            <a:r>
              <a:rPr lang="en-US" altLang="ko-KR" dirty="0"/>
              <a:t>. </a:t>
            </a:r>
            <a:r>
              <a:rPr lang="ko-KR" altLang="en-US" dirty="0"/>
              <a:t>왼쪽에는 통계 오른쪽에는 통일에 대한 부정적 응답 내용</a:t>
            </a:r>
            <a:endParaRPr lang="en-US" altLang="ko-KR" dirty="0"/>
          </a:p>
          <a:p>
            <a:pPr marL="228600" indent="-228600">
              <a:buAutoNum type="arabicPeriod"/>
            </a:pPr>
            <a:r>
              <a:rPr lang="ko-KR" altLang="en-US" dirty="0"/>
              <a:t>어떤 통계인지 짤막하게 </a:t>
            </a:r>
            <a:r>
              <a:rPr lang="ko-KR" altLang="en-US" dirty="0" err="1"/>
              <a:t>붙여주시고</a:t>
            </a:r>
            <a:r>
              <a:rPr lang="en-US" altLang="ko-KR" dirty="0"/>
              <a:t>(2024 </a:t>
            </a:r>
            <a:r>
              <a:rPr lang="ko-KR" altLang="en-US" dirty="0"/>
              <a:t>통일의식조사</a:t>
            </a:r>
            <a:r>
              <a:rPr lang="en-US" altLang="ko-KR" dirty="0"/>
              <a:t>)</a:t>
            </a:r>
            <a:r>
              <a:rPr lang="ko-KR" altLang="en-US" dirty="0"/>
              <a:t> 통일이 필요하지 않다</a:t>
            </a:r>
            <a:r>
              <a:rPr lang="ko-KR" altLang="en-US" baseline="0" dirty="0"/>
              <a:t> 상승 강조해주세요</a:t>
            </a:r>
            <a:endParaRPr lang="en-US" altLang="ko-KR" dirty="0"/>
          </a:p>
          <a:p>
            <a:pPr marL="228600" indent="-228600">
              <a:buAutoNum type="arabicPeriod"/>
            </a:pPr>
            <a:r>
              <a:rPr lang="ko-KR" altLang="en-US" dirty="0"/>
              <a:t>오른쪽에는 이런 말들을 넣어주세요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통일은 이익이 되지 않는다</a:t>
            </a:r>
            <a:r>
              <a:rPr lang="en-US" altLang="ko-KR" dirty="0"/>
              <a:t>”</a:t>
            </a:r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남북한이 분단된 현재대로가 좋다</a:t>
            </a:r>
            <a:r>
              <a:rPr lang="en-US" altLang="ko-KR" dirty="0"/>
              <a:t>”</a:t>
            </a:r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통일은 불가능하다</a:t>
            </a:r>
            <a:r>
              <a:rPr lang="en-US" altLang="ko-KR" dirty="0"/>
              <a:t>”</a:t>
            </a: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082E44E3-32D1-3D7E-F4F7-A5FC2FD6B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74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C345352-A7B5-0CE2-6F8B-40E0F43C8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B5FEC60-AC9C-1083-3E07-144F26CC1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B94705E9-F26F-5069-60B4-7217F11BB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37FE2CB-F5F2-2DAD-718D-4781FBAD1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900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E0EF4F-754D-6075-512F-337B61B56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3BB672A-1E92-9400-B38D-6F25ADD93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310CAB4-74B9-0DDD-A002-A51277A21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7258E99-6642-0085-A0FB-8FA70AC94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17225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10C31E-85D2-62BF-7B9D-66398004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FCE1DFB0-D4DC-3329-C762-62561BA36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D00E56B5-38DE-7945-58A8-5149FDA70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6D60BAD-9E38-7DE1-AE90-D84CAAE1C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591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36A7707-5629-4A42-FAB9-70D4D1E2E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02622B9-4D5C-2E26-3313-3A02E91F3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B8D1BF2D-3AF8-11A0-EC03-7AD54E25E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AA074026-7050-6035-6960-835E66058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930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B60A9F7-79BE-AB54-72DE-9A145E302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1D047A77-6AEA-FD42-48F3-34A80ED962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CA17A9D-7CF1-D999-EDB0-27A52EFBAA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E8C355A3-F30F-6642-A64C-F4BAC581C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8975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63D62BF-A50B-0A74-4E75-FC5726677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AC1DEBA-0245-E0AD-5691-0C2D1447C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62C1D33-13AA-22F9-3514-170A158A2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BA569CE-6BAF-8744-CA64-8D1318EAD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165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13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715E2F-4F58-236C-EC2B-137979861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0F966C1A-37F7-C3BA-A97C-F06946EE1F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5B0120E5-892A-2D35-A73B-CE8F6C30D9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03A6CA3-50C3-A1F3-3BB8-BB582EC34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008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D5E108-201B-9906-6517-8517EC6BE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4478640-3993-ADD4-0569-54B2B4413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502854F-50B5-B302-A8BE-5449380B6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9113DD64-50BE-4E79-F404-0A73D5CE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33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2C0C18B-1E16-D731-2ED7-F1A2108AF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4A4E1E37-D2AA-DB03-A643-ED52EC9E2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92E59AF0-5827-BEFA-4EB6-4E47CD839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E74AB5C-A531-3E8E-B644-6F9060FF3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72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1AF635A-502D-EC90-1758-A94908E48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64E50C76-25AB-88B7-7DC2-27DCFC321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2EA2E02-1500-AE03-8DA1-9260B692D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582D944-686D-7C71-7A8A-8B3EEFC80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104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E2FB301-2B36-4F1C-8391-F41CDDEDC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09956DAE-56BF-E40E-E330-0802454BE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A910F7F4-E575-6A21-7C5B-C6F8889C93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E22C2376-B4BB-C451-2E24-74B0C9AE3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718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D8AC048-0418-4D8D-A529-A08BEBF77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799309BB-7973-D965-3725-8CF355B75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EEAD6FED-7261-6C72-AC3F-2EA505E2F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800CBEF-BAB1-0859-41E3-6A6C7EB157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48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38FF26-9642-7404-DFC5-BB8E0E214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2BE007A6-9902-CD66-F4B6-FCE8F34186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F9950F7-AD73-344F-A15B-4C20834FA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37ACC46-9DA9-295F-A714-37AFB2C8FF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8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1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83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9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73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3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84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34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5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8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png"/><Relationship Id="rId10" Type="http://schemas.openxmlformats.org/officeDocument/2006/relationships/image" Target="../media/image15.pn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9.sv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11" Type="http://schemas.openxmlformats.org/officeDocument/2006/relationships/image" Target="../media/image22.jpeg"/><Relationship Id="rId5" Type="http://schemas.openxmlformats.org/officeDocument/2006/relationships/image" Target="../media/image18.png"/><Relationship Id="rId10" Type="http://schemas.openxmlformats.org/officeDocument/2006/relationships/image" Target="../media/image21.jpg"/><Relationship Id="rId4" Type="http://schemas.openxmlformats.org/officeDocument/2006/relationships/image" Target="../media/image9.svg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11" Type="http://schemas.microsoft.com/office/2007/relationships/hdphoto" Target="../media/hdphoto4.wdp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9.svg"/><Relationship Id="rId9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3.png"/><Relationship Id="rId3" Type="http://schemas.openxmlformats.org/officeDocument/2006/relationships/image" Target="../media/image29.png"/><Relationship Id="rId7" Type="http://schemas.openxmlformats.org/officeDocument/2006/relationships/image" Target="../media/image1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svg"/><Relationship Id="rId11" Type="http://schemas.openxmlformats.org/officeDocument/2006/relationships/image" Target="../media/image32.png"/><Relationship Id="rId5" Type="http://schemas.openxmlformats.org/officeDocument/2006/relationships/image" Target="../media/image30.png"/><Relationship Id="rId10" Type="http://schemas.openxmlformats.org/officeDocument/2006/relationships/image" Target="../media/image39.svg"/><Relationship Id="rId4" Type="http://schemas.openxmlformats.org/officeDocument/2006/relationships/image" Target="../media/image35.sv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4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47.svg"/><Relationship Id="rId5" Type="http://schemas.openxmlformats.org/officeDocument/2006/relationships/image" Target="../media/image3.png"/><Relationship Id="rId10" Type="http://schemas.openxmlformats.org/officeDocument/2006/relationships/image" Target="../media/image35.png"/><Relationship Id="rId4" Type="http://schemas.openxmlformats.org/officeDocument/2006/relationships/image" Target="../media/image9.svg"/><Relationship Id="rId9" Type="http://schemas.openxmlformats.org/officeDocument/2006/relationships/image" Target="../media/image4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4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5" Type="http://schemas.openxmlformats.org/officeDocument/2006/relationships/image" Target="../media/image40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D4B5FC-B4E1-8F10-252A-59BDD959C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723F515D-119C-08F4-9C51-5F586EEAE4AD}"/>
              </a:ext>
            </a:extLst>
          </p:cNvPr>
          <p:cNvGrpSpPr/>
          <p:nvPr/>
        </p:nvGrpSpPr>
        <p:grpSpPr>
          <a:xfrm>
            <a:off x="-514020" y="2838404"/>
            <a:ext cx="13220041" cy="1181192"/>
            <a:chOff x="-514020" y="1576405"/>
            <a:chExt cx="13220041" cy="1181192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C9CBA794-4BE6-24F0-5320-3D5515E54858}"/>
                </a:ext>
              </a:extLst>
            </p:cNvPr>
            <p:cNvGrpSpPr/>
            <p:nvPr/>
          </p:nvGrpSpPr>
          <p:grpSpPr>
            <a:xfrm>
              <a:off x="-514020" y="1576405"/>
              <a:ext cx="13220041" cy="1181192"/>
              <a:chOff x="-543781" y="1576405"/>
              <a:chExt cx="13220041" cy="1181192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xmlns="" id="{B6A2883D-20EE-3670-819D-FECF0748884D}"/>
                  </a:ext>
                </a:extLst>
              </p:cNvPr>
              <p:cNvSpPr/>
              <p:nvPr/>
            </p:nvSpPr>
            <p:spPr>
              <a:xfrm>
                <a:off x="3330757" y="1576405"/>
                <a:ext cx="5470966" cy="11811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ko-KR" altLang="en-US" sz="6600" spc="-700" dirty="0">
                    <a:solidFill>
                      <a:srgbClr val="1A0A00"/>
                    </a:solidFill>
                    <a:latin typeface="에스코어 드림 6 Bold" panose="020B0703030302020204" pitchFamily="34" charset="-127"/>
                    <a:ea typeface="에스코어 드림 6 Bold" panose="020B0703030302020204" pitchFamily="34" charset="-127"/>
                    <a:cs typeface="Pretendard ExtraBold" panose="02000903000000020004" pitchFamily="50" charset="-127"/>
                  </a:rPr>
                  <a:t>통일문제 이해</a:t>
                </a:r>
              </a:p>
            </p:txBody>
          </p:sp>
          <p:grpSp>
            <p:nvGrpSpPr>
              <p:cNvPr id="15" name="그룹 14">
                <a:extLst>
                  <a:ext uri="{FF2B5EF4-FFF2-40B4-BE49-F238E27FC236}">
                    <a16:creationId xmlns:a16="http://schemas.microsoft.com/office/drawing/2014/main" xmlns="" id="{566B3672-EE8F-6E71-1640-AF9D85665D3C}"/>
                  </a:ext>
                </a:extLst>
              </p:cNvPr>
              <p:cNvGrpSpPr/>
              <p:nvPr/>
            </p:nvGrpSpPr>
            <p:grpSpPr>
              <a:xfrm>
                <a:off x="9006524" y="1697797"/>
                <a:ext cx="3669736" cy="947809"/>
                <a:chOff x="9006524" y="1697797"/>
                <a:chExt cx="3669736" cy="947809"/>
              </a:xfrm>
            </p:grpSpPr>
            <p:grpSp>
              <p:nvGrpSpPr>
                <p:cNvPr id="24" name="그룹 23">
                  <a:extLst>
                    <a:ext uri="{FF2B5EF4-FFF2-40B4-BE49-F238E27FC236}">
                      <a16:creationId xmlns:a16="http://schemas.microsoft.com/office/drawing/2014/main" xmlns="" id="{EE990042-CF3A-8661-0AA0-10B7D1F311F3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27" name="그래픽 10">
                    <a:extLst>
                      <a:ext uri="{FF2B5EF4-FFF2-40B4-BE49-F238E27FC236}">
                        <a16:creationId xmlns:a16="http://schemas.microsoft.com/office/drawing/2014/main" xmlns="" id="{A12F30EA-E0FC-2D45-FC75-7FAB5C2AF7E7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/>
                  </a:p>
                </p:txBody>
              </p:sp>
              <p:pic>
                <p:nvPicPr>
                  <p:cNvPr id="28" name="그래픽 27">
                    <a:extLst>
                      <a:ext uri="{FF2B5EF4-FFF2-40B4-BE49-F238E27FC236}">
                        <a16:creationId xmlns:a16="http://schemas.microsoft.com/office/drawing/2014/main" xmlns="" id="{693F463A-14DE-421A-48D4-E1DF278D7F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6" name="그래픽 40">
                  <a:extLst>
                    <a:ext uri="{FF2B5EF4-FFF2-40B4-BE49-F238E27FC236}">
                      <a16:creationId xmlns:a16="http://schemas.microsoft.com/office/drawing/2014/main" xmlns="" id="{000F2870-4B40-FF68-8920-99568964707E}"/>
                    </a:ext>
                  </a:extLst>
                </p:cNvPr>
                <p:cNvSpPr/>
                <p:nvPr/>
              </p:nvSpPr>
              <p:spPr>
                <a:xfrm rot="5400000">
                  <a:off x="9469136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9" name="그룹 18">
                <a:extLst>
                  <a:ext uri="{FF2B5EF4-FFF2-40B4-BE49-F238E27FC236}">
                    <a16:creationId xmlns:a16="http://schemas.microsoft.com/office/drawing/2014/main" xmlns="" id="{799EA8B9-E51C-E2A9-946F-60CAAF53FD4E}"/>
                  </a:ext>
                </a:extLst>
              </p:cNvPr>
              <p:cNvGrpSpPr/>
              <p:nvPr/>
            </p:nvGrpSpPr>
            <p:grpSpPr>
              <a:xfrm>
                <a:off x="-543781" y="1697797"/>
                <a:ext cx="3676327" cy="947811"/>
                <a:chOff x="8773840" y="1697797"/>
                <a:chExt cx="3676327" cy="947811"/>
              </a:xfrm>
            </p:grpSpPr>
            <p:grpSp>
              <p:nvGrpSpPr>
                <p:cNvPr id="20" name="그룹 19">
                  <a:extLst>
                    <a:ext uri="{FF2B5EF4-FFF2-40B4-BE49-F238E27FC236}">
                      <a16:creationId xmlns:a16="http://schemas.microsoft.com/office/drawing/2014/main" xmlns="" id="{35899A44-C8BF-768F-2581-3CE7295EEEC4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154839" y="1350280"/>
                  <a:ext cx="938409" cy="1652247"/>
                  <a:chOff x="8918299" y="525473"/>
                  <a:chExt cx="938409" cy="1652247"/>
                </a:xfrm>
              </p:grpSpPr>
              <p:sp>
                <p:nvSpPr>
                  <p:cNvPr id="22" name="그래픽 10">
                    <a:extLst>
                      <a:ext uri="{FF2B5EF4-FFF2-40B4-BE49-F238E27FC236}">
                        <a16:creationId xmlns:a16="http://schemas.microsoft.com/office/drawing/2014/main" xmlns="" id="{2DE78CF1-E670-7ECD-9DE6-678C25B04B1C}"/>
                      </a:ext>
                    </a:extLst>
                  </p:cNvPr>
                  <p:cNvSpPr/>
                  <p:nvPr/>
                </p:nvSpPr>
                <p:spPr>
                  <a:xfrm>
                    <a:off x="8918299" y="1239311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/>
                  </a:p>
                </p:txBody>
              </p:sp>
              <p:pic>
                <p:nvPicPr>
                  <p:cNvPr id="23" name="그래픽 22">
                    <a:extLst>
                      <a:ext uri="{FF2B5EF4-FFF2-40B4-BE49-F238E27FC236}">
                        <a16:creationId xmlns:a16="http://schemas.microsoft.com/office/drawing/2014/main" xmlns="" id="{FE4E8821-065C-96DB-D4AB-D74D311A04B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5" y="525473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1" name="그래픽 40">
                  <a:extLst>
                    <a:ext uri="{FF2B5EF4-FFF2-40B4-BE49-F238E27FC236}">
                      <a16:creationId xmlns:a16="http://schemas.microsoft.com/office/drawing/2014/main" xmlns="" id="{75DF55A0-10BE-F8DC-6D7B-7AC2A2FA658C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xmlns="" id="{2B335181-B9E8-9F53-AE3F-8D6D328401E1}"/>
                </a:ext>
              </a:extLst>
            </p:cNvPr>
            <p:cNvSpPr/>
            <p:nvPr/>
          </p:nvSpPr>
          <p:spPr>
            <a:xfrm>
              <a:off x="8403142" y="233124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그래픽 28">
            <a:extLst>
              <a:ext uri="{FF2B5EF4-FFF2-40B4-BE49-F238E27FC236}">
                <a16:creationId xmlns:a16="http://schemas.microsoft.com/office/drawing/2014/main" xmlns="" id="{3BCCE54E-628C-6939-090B-D7D02F31B9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5F549E62-8A18-75B3-DB5B-A01FB5A7B083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C35CDA07-B6F4-FED2-B9FE-84778783315F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통일교육</a:t>
              </a:r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 </a:t>
              </a:r>
              <a:r>
                <a:rPr lang="ko-KR" altLang="en-US" sz="2000" spc="-150" dirty="0" err="1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표준강의안</a:t>
              </a:r>
              <a:endParaRPr lang="ko-KR" altLang="en-US" sz="2000" spc="-150" dirty="0">
                <a:latin typeface="페이퍼로지 4 Regular" pitchFamily="2" charset="-127"/>
                <a:ea typeface="페이퍼로지 4 Regular" pitchFamily="2" charset="-127"/>
                <a:cs typeface="Pretendard" panose="02000503000000020004" pitchFamily="50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CED7F437-523F-ACD8-8A37-21AAF0E2D24E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150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49F710-A7B0-7A8D-2932-37E3FBAC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572669ED-0729-5AD3-CD46-E59A440DBAE1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E2EFC5F-8BE1-0CE1-0E15-2AB403EC1AA8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7582066-4F55-0BDA-DD30-9C6A2912E7AE}"/>
              </a:ext>
            </a:extLst>
          </p:cNvPr>
          <p:cNvSpPr txBox="1"/>
          <p:nvPr/>
        </p:nvSpPr>
        <p:spPr>
          <a:xfrm>
            <a:off x="952055" y="2311771"/>
            <a:ext cx="4542910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통일환경 변화</a:t>
            </a:r>
            <a:endParaRPr lang="en-US" altLang="ko-KR" sz="6600" spc="-650" dirty="0">
              <a:solidFill>
                <a:srgbClr val="823000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  <a:cs typeface="Pretendard ExtraBold" panose="02000903000000020004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xmlns="" id="{791C2ACF-CC35-9D59-D124-EA0466100084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타원 8">
            <a:extLst>
              <a:ext uri="{FF2B5EF4-FFF2-40B4-BE49-F238E27FC236}">
                <a16:creationId xmlns:a16="http://schemas.microsoft.com/office/drawing/2014/main" xmlns="" id="{1E271442-744F-D98A-0F29-C67CC79977BA}"/>
              </a:ext>
            </a:extLst>
          </p:cNvPr>
          <p:cNvSpPr/>
          <p:nvPr/>
        </p:nvSpPr>
        <p:spPr>
          <a:xfrm>
            <a:off x="5535605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그래픽 7">
            <a:extLst>
              <a:ext uri="{FF2B5EF4-FFF2-40B4-BE49-F238E27FC236}">
                <a16:creationId xmlns:a16="http://schemas.microsoft.com/office/drawing/2014/main" xmlns="" id="{A4018D6E-7006-9D91-A616-34E1D60264EC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xmlns="" id="{6F7CDF5D-DC40-823A-20BF-58260497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7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39EF7E2-C483-A1DC-161F-2BE5BDB27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xmlns="" id="{12DAF967-2265-C721-8110-0E1462323939}"/>
              </a:ext>
            </a:extLst>
          </p:cNvPr>
          <p:cNvSpPr/>
          <p:nvPr/>
        </p:nvSpPr>
        <p:spPr>
          <a:xfrm>
            <a:off x="8090059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xmlns="" id="{4FC11CD2-B2B9-1C24-3D5E-F0C77036D16F}"/>
              </a:ext>
            </a:extLst>
          </p:cNvPr>
          <p:cNvSpPr/>
          <p:nvPr/>
        </p:nvSpPr>
        <p:spPr>
          <a:xfrm>
            <a:off x="4434760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A967260E-F9D7-5B90-4C65-AED0FC7AFBE7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78DC26B-91AA-A42D-787B-3920C1A1C92A}"/>
              </a:ext>
            </a:extLst>
          </p:cNvPr>
          <p:cNvSpPr txBox="1"/>
          <p:nvPr/>
        </p:nvSpPr>
        <p:spPr>
          <a:xfrm>
            <a:off x="886637" y="1356798"/>
            <a:ext cx="160749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국제정세의 특징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798ED053-582B-91E5-72C9-FE0C77426272}"/>
              </a:ext>
            </a:extLst>
          </p:cNvPr>
          <p:cNvSpPr/>
          <p:nvPr/>
        </p:nvSpPr>
        <p:spPr>
          <a:xfrm>
            <a:off x="779461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C52BD36-3BAA-3DF7-9841-E49AF9861BBD}"/>
              </a:ext>
            </a:extLst>
          </p:cNvPr>
          <p:cNvSpPr txBox="1"/>
          <p:nvPr/>
        </p:nvSpPr>
        <p:spPr>
          <a:xfrm>
            <a:off x="1747660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불확실성과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유동성 증대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32BD82D-BBB7-9A17-718F-85892849A5D5}"/>
              </a:ext>
            </a:extLst>
          </p:cNvPr>
          <p:cNvSpPr txBox="1"/>
          <p:nvPr/>
        </p:nvSpPr>
        <p:spPr>
          <a:xfrm>
            <a:off x="5402959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지정학적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갈등의 심화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0A6C6C1-2AF8-CD2F-1CFA-822CC0FDA253}"/>
              </a:ext>
            </a:extLst>
          </p:cNvPr>
          <p:cNvSpPr txBox="1"/>
          <p:nvPr/>
        </p:nvSpPr>
        <p:spPr>
          <a:xfrm>
            <a:off x="8883464" y="2538635"/>
            <a:ext cx="172932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경제 안보 환경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악화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4AEB77-1711-61B5-3DCF-A8E1523829E7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xmlns="" id="{BF271FE2-837F-590D-0DE2-2DF06180E7B8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5463E02-216C-93CE-18C2-9A32BED8E658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CBD7BB64-8478-9D2D-7544-249A18B47B80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xmlns="" id="{78BB0C7D-4C5B-3965-3B0B-1C55197FC3A3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7BA069A-BD05-5C5E-CFFB-4048D7A583AF}"/>
                </a:ext>
              </a:extLst>
            </p:cNvPr>
            <p:cNvSpPr txBox="1"/>
            <p:nvPr/>
          </p:nvSpPr>
          <p:spPr>
            <a:xfrm>
              <a:off x="2343015" y="2083947"/>
              <a:ext cx="208069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29A8AE4D-44C4-179D-552F-3888E3454893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xmlns="" id="{8387E9E6-1396-C22A-5A7A-542B52FEE290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7752CBD9-269E-16BD-4015-81DAB295C01A}"/>
                </a:ext>
              </a:extLst>
            </p:cNvPr>
            <p:cNvSpPr txBox="1"/>
            <p:nvPr/>
          </p:nvSpPr>
          <p:spPr>
            <a:xfrm>
              <a:off x="2343015" y="2083947"/>
              <a:ext cx="208069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4" name="그림 33" descr="하늘, 미니어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1FF822E5-6C57-CDCA-4C37-17E8A27E0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2" b="5806"/>
          <a:stretch/>
        </p:blipFill>
        <p:spPr>
          <a:xfrm>
            <a:off x="4600994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" name="그림 40" descr="스크린샷, 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B968E9FA-18B8-484C-85C2-F8FE89A013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8"/>
          <a:stretch/>
        </p:blipFill>
        <p:spPr>
          <a:xfrm>
            <a:off x="8256293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xmlns="" id="{B8208C75-4083-E3DF-EDC4-DD9193ABD2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" b="10527"/>
          <a:stretch/>
        </p:blipFill>
        <p:spPr>
          <a:xfrm>
            <a:off x="945696" y="3526096"/>
            <a:ext cx="3002709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64" name="그룹 63">
            <a:extLst>
              <a:ext uri="{FF2B5EF4-FFF2-40B4-BE49-F238E27FC236}">
                <a16:creationId xmlns:a16="http://schemas.microsoft.com/office/drawing/2014/main" xmlns="" id="{36D58F73-E0EE-55E9-DDFA-F146C85D0D21}"/>
              </a:ext>
            </a:extLst>
          </p:cNvPr>
          <p:cNvGrpSpPr/>
          <p:nvPr/>
        </p:nvGrpSpPr>
        <p:grpSpPr>
          <a:xfrm>
            <a:off x="8256293" y="5230096"/>
            <a:ext cx="3002710" cy="859210"/>
            <a:chOff x="8256293" y="5293596"/>
            <a:chExt cx="3002710" cy="85921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C91567BF-F32F-2F5E-0C79-82090C15C125}"/>
                </a:ext>
              </a:extLst>
            </p:cNvPr>
            <p:cNvSpPr txBox="1"/>
            <p:nvPr/>
          </p:nvSpPr>
          <p:spPr>
            <a:xfrm>
              <a:off x="8256293" y="5293596"/>
              <a:ext cx="2578591" cy="85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 전략경쟁으로 인한 공급망 재편 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포스트 코로나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19,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우크라이나 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미국 트럼프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기 상호관세 정책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xmlns="" id="{816B2C98-CFDE-6D01-02B1-EBAD50A8A6AD}"/>
                </a:ext>
              </a:extLst>
            </p:cNvPr>
            <p:cNvGrpSpPr/>
            <p:nvPr/>
          </p:nvGrpSpPr>
          <p:grpSpPr>
            <a:xfrm>
              <a:off x="8256293" y="5599112"/>
              <a:ext cx="3002710" cy="301399"/>
              <a:chOff x="8256293" y="5599112"/>
              <a:chExt cx="3002710" cy="301399"/>
            </a:xfrm>
          </p:grpSpPr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xmlns="" id="{56B167DE-C8DC-1811-2D3D-9DF09205DF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599112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D1737C3C-897D-2233-6AE4-B098325D5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900511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30664CCC-1442-1440-73FD-A5C999F3CB82}"/>
              </a:ext>
            </a:extLst>
          </p:cNvPr>
          <p:cNvGrpSpPr/>
          <p:nvPr/>
        </p:nvGrpSpPr>
        <p:grpSpPr>
          <a:xfrm>
            <a:off x="4600994" y="5230096"/>
            <a:ext cx="3002710" cy="859210"/>
            <a:chOff x="4600994" y="5293596"/>
            <a:chExt cx="3002710" cy="85921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30BFD5-28B9-0498-ACF7-4BB8AC613665}"/>
                </a:ext>
              </a:extLst>
            </p:cNvPr>
            <p:cNvSpPr txBox="1"/>
            <p:nvPr/>
          </p:nvSpPr>
          <p:spPr>
            <a:xfrm>
              <a:off x="4600994" y="5293596"/>
              <a:ext cx="2567691" cy="85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러시아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우크라이나 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일본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중국 간 센카쿠 열도 영유권 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중국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대만 간 양안 갈등 등</a:t>
              </a:r>
            </a:p>
          </p:txBody>
        </p:sp>
        <p:cxnSp>
          <p:nvCxnSpPr>
            <p:cNvPr id="60" name="직선 연결선 59">
              <a:extLst>
                <a:ext uri="{FF2B5EF4-FFF2-40B4-BE49-F238E27FC236}">
                  <a16:creationId xmlns:a16="http://schemas.microsoft.com/office/drawing/2014/main" xmlns="" id="{65697A3A-5855-75B2-4B8D-7F6A3942972B}"/>
                </a:ext>
              </a:extLst>
            </p:cNvPr>
            <p:cNvCxnSpPr>
              <a:cxnSpLocks/>
            </p:cNvCxnSpPr>
            <p:nvPr/>
          </p:nvCxnSpPr>
          <p:spPr>
            <a:xfrm>
              <a:off x="4600994" y="5599112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>
              <a:extLst>
                <a:ext uri="{FF2B5EF4-FFF2-40B4-BE49-F238E27FC236}">
                  <a16:creationId xmlns:a16="http://schemas.microsoft.com/office/drawing/2014/main" xmlns="" id="{9993CF87-736E-B895-026F-0E6995A98DDE}"/>
                </a:ext>
              </a:extLst>
            </p:cNvPr>
            <p:cNvCxnSpPr>
              <a:cxnSpLocks/>
            </p:cNvCxnSpPr>
            <p:nvPr/>
          </p:nvCxnSpPr>
          <p:spPr>
            <a:xfrm>
              <a:off x="4600994" y="5900511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xmlns="" id="{7B50C3D9-29D9-5994-4DD7-AFA18AB438EB}"/>
              </a:ext>
            </a:extLst>
          </p:cNvPr>
          <p:cNvGrpSpPr/>
          <p:nvPr/>
        </p:nvGrpSpPr>
        <p:grpSpPr>
          <a:xfrm>
            <a:off x="945695" y="5230096"/>
            <a:ext cx="3002710" cy="559127"/>
            <a:chOff x="945695" y="5293596"/>
            <a:chExt cx="3002710" cy="5591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176589BC-33C5-6770-3A8A-35AA5A891FF8}"/>
                </a:ext>
              </a:extLst>
            </p:cNvPr>
            <p:cNvSpPr txBox="1"/>
            <p:nvPr/>
          </p:nvSpPr>
          <p:spPr>
            <a:xfrm>
              <a:off x="945695" y="5293596"/>
              <a:ext cx="2903744" cy="5591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•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 간 전략 경쟁 심화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G7, BRICS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등 국제정치체제의 블록화 가속</a:t>
              </a:r>
            </a:p>
          </p:txBody>
        </p:sp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xmlns="" id="{752139A4-256D-4571-1A3F-C7BAED1B3B2E}"/>
                </a:ext>
              </a:extLst>
            </p:cNvPr>
            <p:cNvCxnSpPr>
              <a:cxnSpLocks/>
            </p:cNvCxnSpPr>
            <p:nvPr/>
          </p:nvCxnSpPr>
          <p:spPr>
            <a:xfrm>
              <a:off x="945695" y="5599112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E0D1F94A-438D-2212-ADD6-FF52FD8766B8}"/>
              </a:ext>
            </a:extLst>
          </p:cNvPr>
          <p:cNvGrpSpPr/>
          <p:nvPr/>
        </p:nvGrpSpPr>
        <p:grpSpPr>
          <a:xfrm>
            <a:off x="-403488" y="241825"/>
            <a:ext cx="5490225" cy="697724"/>
            <a:chOff x="-403488" y="171975"/>
            <a:chExt cx="5490225" cy="697724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xmlns="" id="{50A5F5C9-CA26-36B2-9D94-0913D212ACD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35" name="그래픽 34">
                <a:extLst>
                  <a:ext uri="{FF2B5EF4-FFF2-40B4-BE49-F238E27FC236}">
                    <a16:creationId xmlns:a16="http://schemas.microsoft.com/office/drawing/2014/main" xmlns="" id="{5AA41BF9-E3EE-63C2-BBF7-F08B955FB7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6" name="그래픽 10">
                <a:extLst>
                  <a:ext uri="{FF2B5EF4-FFF2-40B4-BE49-F238E27FC236}">
                    <a16:creationId xmlns:a16="http://schemas.microsoft.com/office/drawing/2014/main" xmlns="" id="{F7313A7F-FEFD-648B-D70D-29EDEF388D88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FF68A44F-D0EE-313B-F4D8-67B1AD68568B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CAAEDE8E-F183-2C85-E267-E150B802ED26}"/>
                </a:ext>
              </a:extLst>
            </p:cNvPr>
            <p:cNvGrpSpPr/>
            <p:nvPr/>
          </p:nvGrpSpPr>
          <p:grpSpPr>
            <a:xfrm>
              <a:off x="893281" y="207203"/>
              <a:ext cx="4193456" cy="662496"/>
              <a:chOff x="902807" y="211966"/>
              <a:chExt cx="4193456" cy="66249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415A2D34-031C-48DA-9794-4E8DB3BC8E8D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19345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국제정세 및 한반도 주변 정세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C5157A96-62C4-822A-54D8-0F41F5691A15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국제정세 및 통일환경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79B22D5-8DAF-3E43-BBFB-72BD30C0229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8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BD19FE-8B6F-F8E7-E47A-084BEB8ED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0FE31845-19E4-71E4-3614-CBC3947B5416}"/>
              </a:ext>
            </a:extLst>
          </p:cNvPr>
          <p:cNvSpPr/>
          <p:nvPr/>
        </p:nvSpPr>
        <p:spPr>
          <a:xfrm>
            <a:off x="0" y="4119300"/>
            <a:ext cx="12192000" cy="27387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5AFB4B1C-9CE9-0DDC-5747-254D0B15722E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55B495A-B8EA-D668-D0E4-D937E3575929}"/>
              </a:ext>
            </a:extLst>
          </p:cNvPr>
          <p:cNvSpPr txBox="1"/>
          <p:nvPr/>
        </p:nvSpPr>
        <p:spPr>
          <a:xfrm>
            <a:off x="886637" y="1356798"/>
            <a:ext cx="160749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국제정세의 특징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F67D7773-8215-62DA-7AC9-111FC82A4112}"/>
              </a:ext>
            </a:extLst>
          </p:cNvPr>
          <p:cNvSpPr/>
          <p:nvPr/>
        </p:nvSpPr>
        <p:spPr>
          <a:xfrm>
            <a:off x="779461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D4E76A50-3D91-697A-C330-97C83A52879F}"/>
              </a:ext>
            </a:extLst>
          </p:cNvPr>
          <p:cNvSpPr/>
          <p:nvPr/>
        </p:nvSpPr>
        <p:spPr>
          <a:xfrm>
            <a:off x="4434760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CE718E96-6E70-0600-603A-8B047C7953FE}"/>
              </a:ext>
            </a:extLst>
          </p:cNvPr>
          <p:cNvSpPr/>
          <p:nvPr/>
        </p:nvSpPr>
        <p:spPr>
          <a:xfrm>
            <a:off x="8090059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383018FA-965B-D91B-B4FD-7EA05C035AF6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xmlns="" id="{6B5F88C0-9C5E-2F53-8460-7F882074CD24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0BB2F21D-CE75-8FC9-400E-3A1F8DAB8E29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4C8ED407-4AC4-A8F1-5FBD-C66F2CD44F41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xmlns="" id="{18BC510F-9337-18B8-A19D-96A821CA0D7A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77CC90FF-DED2-065A-3C9B-B5732A6F1A93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4952E061-E434-C041-F6A7-0B92749FC712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xmlns="" id="{906F93DA-57DF-80E7-3798-D7BEE904B677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5E19F70D-AA07-A285-90C5-5B7E79E0AD66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FF962BC-9432-939D-DCEF-30E121323190}"/>
              </a:ext>
            </a:extLst>
          </p:cNvPr>
          <p:cNvSpPr txBox="1"/>
          <p:nvPr/>
        </p:nvSpPr>
        <p:spPr>
          <a:xfrm>
            <a:off x="3631383" y="4623129"/>
            <a:ext cx="4929235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한반도에서의</a:t>
            </a:r>
            <a:r>
              <a:rPr lang="en-US" altLang="ko-KR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중층적 대립</a:t>
            </a:r>
            <a:r>
              <a:rPr lang="en-US" altLang="ko-KR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구도 심화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1A9C36F1-F5A9-AF6E-4A83-C75209486B4D}"/>
              </a:ext>
            </a:extLst>
          </p:cNvPr>
          <p:cNvGrpSpPr/>
          <p:nvPr/>
        </p:nvGrpSpPr>
        <p:grpSpPr>
          <a:xfrm>
            <a:off x="5839323" y="3827944"/>
            <a:ext cx="513354" cy="513354"/>
            <a:chOff x="5839323" y="3827944"/>
            <a:chExt cx="513354" cy="51335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xmlns="" id="{0CC7FE65-DE4B-1D77-488D-287EA3F30798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0" name="그룹 169">
              <a:extLst>
                <a:ext uri="{FF2B5EF4-FFF2-40B4-BE49-F238E27FC236}">
                  <a16:creationId xmlns:a16="http://schemas.microsoft.com/office/drawing/2014/main" xmlns="" id="{D59EED39-3B5E-E44B-CB2B-4DFEDBE09D9D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171" name="직선 연결선 170">
                <a:extLst>
                  <a:ext uri="{FF2B5EF4-FFF2-40B4-BE49-F238E27FC236}">
                    <a16:creationId xmlns:a16="http://schemas.microsoft.com/office/drawing/2014/main" xmlns="" id="{C6384223-4BA3-A8C5-5828-E837A69210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직선 연결선 171">
                <a:extLst>
                  <a:ext uri="{FF2B5EF4-FFF2-40B4-BE49-F238E27FC236}">
                    <a16:creationId xmlns:a16="http://schemas.microsoft.com/office/drawing/2014/main" xmlns="" id="{CC831C57-41E9-A5ED-63DA-7049D88C2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A7C2CAAC-C210-0670-7C93-31AF7531E32E}"/>
              </a:ext>
            </a:extLst>
          </p:cNvPr>
          <p:cNvGrpSpPr/>
          <p:nvPr/>
        </p:nvGrpSpPr>
        <p:grpSpPr>
          <a:xfrm>
            <a:off x="-403488" y="241825"/>
            <a:ext cx="5490225" cy="697724"/>
            <a:chOff x="-403488" y="171975"/>
            <a:chExt cx="5490225" cy="697724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953E382F-036A-F9DD-ACCD-6B844952A496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35" name="그래픽 34">
                <a:extLst>
                  <a:ext uri="{FF2B5EF4-FFF2-40B4-BE49-F238E27FC236}">
                    <a16:creationId xmlns:a16="http://schemas.microsoft.com/office/drawing/2014/main" xmlns="" id="{E182727D-338A-D194-5A7D-80E7F14142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6" name="그래픽 10">
                <a:extLst>
                  <a:ext uri="{FF2B5EF4-FFF2-40B4-BE49-F238E27FC236}">
                    <a16:creationId xmlns:a16="http://schemas.microsoft.com/office/drawing/2014/main" xmlns="" id="{ABD4A812-DDBE-7625-47A6-9B3884505158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9350283D-62C5-FF43-5A91-E73754AE8F86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CA81DECE-3F0B-4D3B-E491-C49E2691A0D7}"/>
                </a:ext>
              </a:extLst>
            </p:cNvPr>
            <p:cNvGrpSpPr/>
            <p:nvPr/>
          </p:nvGrpSpPr>
          <p:grpSpPr>
            <a:xfrm>
              <a:off x="893281" y="207203"/>
              <a:ext cx="4193456" cy="662496"/>
              <a:chOff x="902807" y="211966"/>
              <a:chExt cx="4193456" cy="66249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C5E69062-AE81-D494-4525-4DD770959820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19345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국제정세 및 한반도 주변 정세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03FDFBEA-81E0-A10F-2446-BA72FC1EC74A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국제정세 및 통일환경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4C61D6B-7C57-86DB-D613-1FA683FFC9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1C2882E-5030-57DB-CBC5-E3CF53B34C98}"/>
              </a:ext>
            </a:extLst>
          </p:cNvPr>
          <p:cNvSpPr txBox="1"/>
          <p:nvPr/>
        </p:nvSpPr>
        <p:spPr>
          <a:xfrm>
            <a:off x="1747660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불확실성과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유동성 증대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2C3203A-C77E-B806-C222-849744EB44F3}"/>
              </a:ext>
            </a:extLst>
          </p:cNvPr>
          <p:cNvSpPr txBox="1"/>
          <p:nvPr/>
        </p:nvSpPr>
        <p:spPr>
          <a:xfrm>
            <a:off x="5402959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지정학적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갈등의 심화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048BBD-E530-0FF2-DF7C-A00886A3FC01}"/>
              </a:ext>
            </a:extLst>
          </p:cNvPr>
          <p:cNvSpPr txBox="1"/>
          <p:nvPr/>
        </p:nvSpPr>
        <p:spPr>
          <a:xfrm>
            <a:off x="8883464" y="2538635"/>
            <a:ext cx="172932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경제 안보 환경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악화</a:t>
            </a:r>
          </a:p>
        </p:txBody>
      </p:sp>
      <p:grpSp>
        <p:nvGrpSpPr>
          <p:cNvPr id="89" name="그룹 88">
            <a:extLst>
              <a:ext uri="{FF2B5EF4-FFF2-40B4-BE49-F238E27FC236}">
                <a16:creationId xmlns:a16="http://schemas.microsoft.com/office/drawing/2014/main" xmlns="" id="{F9B46E12-A5C4-DE90-676B-83B1EF8CD66B}"/>
              </a:ext>
            </a:extLst>
          </p:cNvPr>
          <p:cNvGrpSpPr/>
          <p:nvPr/>
        </p:nvGrpSpPr>
        <p:grpSpPr>
          <a:xfrm>
            <a:off x="1765994" y="5265443"/>
            <a:ext cx="8660013" cy="1190632"/>
            <a:chOff x="1765994" y="5265443"/>
            <a:chExt cx="8660013" cy="1190632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xmlns="" id="{9B5A950F-48D7-A032-0136-557ABD9AA3F6}"/>
                </a:ext>
              </a:extLst>
            </p:cNvPr>
            <p:cNvSpPr/>
            <p:nvPr/>
          </p:nvSpPr>
          <p:spPr>
            <a:xfrm rot="16200000">
              <a:off x="3634118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xmlns="" id="{96046FBB-2F3C-9F8A-FC4D-6044A4B8CF68}"/>
                </a:ext>
              </a:extLst>
            </p:cNvPr>
            <p:cNvSpPr/>
            <p:nvPr/>
          </p:nvSpPr>
          <p:spPr>
            <a:xfrm rot="16200000">
              <a:off x="7367251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xmlns="" id="{6BB8BA3D-EACA-01EA-2A8F-1B36FFE02C8C}"/>
                </a:ext>
              </a:extLst>
            </p:cNvPr>
            <p:cNvSpPr/>
            <p:nvPr/>
          </p:nvSpPr>
          <p:spPr>
            <a:xfrm>
              <a:off x="5556253" y="5319562"/>
              <a:ext cx="1082391" cy="1082391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xmlns="" id="{CFB4F7C5-8534-365F-7CA7-9DD2021A5151}"/>
                </a:ext>
              </a:extLst>
            </p:cNvPr>
            <p:cNvSpPr txBox="1"/>
            <p:nvPr/>
          </p:nvSpPr>
          <p:spPr>
            <a:xfrm>
              <a:off x="5863378" y="5646436"/>
              <a:ext cx="468141" cy="4286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8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75" name="그룹 174">
              <a:extLst>
                <a:ext uri="{FF2B5EF4-FFF2-40B4-BE49-F238E27FC236}">
                  <a16:creationId xmlns:a16="http://schemas.microsoft.com/office/drawing/2014/main" xmlns="" id="{33187EE0-FD71-8E60-18D8-52A3D230F809}"/>
                </a:ext>
              </a:extLst>
            </p:cNvPr>
            <p:cNvGrpSpPr/>
            <p:nvPr/>
          </p:nvGrpSpPr>
          <p:grpSpPr>
            <a:xfrm>
              <a:off x="7073416" y="5432759"/>
              <a:ext cx="2845048" cy="856002"/>
              <a:chOff x="7277334" y="5526718"/>
              <a:chExt cx="2845048" cy="856002"/>
            </a:xfrm>
          </p:grpSpPr>
          <p:grpSp>
            <p:nvGrpSpPr>
              <p:cNvPr id="121" name="그룹 120">
                <a:extLst>
                  <a:ext uri="{FF2B5EF4-FFF2-40B4-BE49-F238E27FC236}">
                    <a16:creationId xmlns:a16="http://schemas.microsoft.com/office/drawing/2014/main" xmlns="" id="{481B51F4-7A75-6324-A06B-4E74FC30C7BC}"/>
                  </a:ext>
                </a:extLst>
              </p:cNvPr>
              <p:cNvGrpSpPr/>
              <p:nvPr/>
            </p:nvGrpSpPr>
            <p:grpSpPr>
              <a:xfrm>
                <a:off x="7277334" y="5588458"/>
                <a:ext cx="444203" cy="751573"/>
                <a:chOff x="7258284" y="5607465"/>
                <a:chExt cx="444203" cy="751573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xmlns="" id="{D782903E-1AB0-DBA6-59C9-FD492E6A6C41}"/>
                    </a:ext>
                  </a:extLst>
                </p:cNvPr>
                <p:cNvSpPr txBox="1"/>
                <p:nvPr/>
              </p:nvSpPr>
              <p:spPr>
                <a:xfrm>
                  <a:off x="7303093" y="6114099"/>
                  <a:ext cx="354585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북한</a:t>
                  </a:r>
                </a:p>
              </p:txBody>
            </p:sp>
            <p:pic>
              <p:nvPicPr>
                <p:cNvPr id="60" name="그림 59" descr="상징, 원, 로고, 그래픽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1DDCD612-B6EB-CB8D-71F4-5BD4A6EAE4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284" y="5607465"/>
                  <a:ext cx="444203" cy="444203"/>
                </a:xfrm>
                <a:prstGeom prst="rect">
                  <a:avLst/>
                </a:prstGeom>
              </p:spPr>
            </p:pic>
          </p:grpSp>
          <p:grpSp>
            <p:nvGrpSpPr>
              <p:cNvPr id="120" name="그룹 119">
                <a:extLst>
                  <a:ext uri="{FF2B5EF4-FFF2-40B4-BE49-F238E27FC236}">
                    <a16:creationId xmlns:a16="http://schemas.microsoft.com/office/drawing/2014/main" xmlns="" id="{7216F13D-A177-E638-27B0-FE8346729240}"/>
                  </a:ext>
                </a:extLst>
              </p:cNvPr>
              <p:cNvGrpSpPr/>
              <p:nvPr/>
            </p:nvGrpSpPr>
            <p:grpSpPr>
              <a:xfrm>
                <a:off x="8432157" y="5588458"/>
                <a:ext cx="447728" cy="751573"/>
                <a:chOff x="8304360" y="5607465"/>
                <a:chExt cx="447728" cy="751573"/>
              </a:xfrm>
            </p:grpSpPr>
            <p:pic>
              <p:nvPicPr>
                <p:cNvPr id="64" name="그림 63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E80DF7DA-9ACD-7229-F801-6D17728045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04360" y="5607465"/>
                  <a:ext cx="447728" cy="444202"/>
                </a:xfrm>
                <a:prstGeom prst="rect">
                  <a:avLst/>
                </a:prstGeom>
              </p:spPr>
            </p:pic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xmlns="" id="{5CFF37A4-6449-3FA4-CF1B-6AF2997D59F9}"/>
                    </a:ext>
                  </a:extLst>
                </p:cNvPr>
                <p:cNvSpPr txBox="1"/>
                <p:nvPr/>
              </p:nvSpPr>
              <p:spPr>
                <a:xfrm>
                  <a:off x="8350932" y="6114099"/>
                  <a:ext cx="354584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중국</a:t>
                  </a:r>
                </a:p>
              </p:txBody>
            </p:sp>
          </p:grpSp>
          <p:grpSp>
            <p:nvGrpSpPr>
              <p:cNvPr id="119" name="그룹 118">
                <a:extLst>
                  <a:ext uri="{FF2B5EF4-FFF2-40B4-BE49-F238E27FC236}">
                    <a16:creationId xmlns:a16="http://schemas.microsoft.com/office/drawing/2014/main" xmlns="" id="{1A147A33-3EC1-DC83-3D15-66068ACA6356}"/>
                  </a:ext>
                </a:extLst>
              </p:cNvPr>
              <p:cNvGrpSpPr/>
              <p:nvPr/>
            </p:nvGrpSpPr>
            <p:grpSpPr>
              <a:xfrm>
                <a:off x="9590506" y="5588458"/>
                <a:ext cx="531876" cy="751573"/>
                <a:chOff x="9609556" y="5607465"/>
                <a:chExt cx="531876" cy="751573"/>
              </a:xfrm>
            </p:grpSpPr>
            <p:pic>
              <p:nvPicPr>
                <p:cNvPr id="56" name="그림 55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037419C0-B91A-2404-0E82-67915D18D9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51630" y="5607465"/>
                  <a:ext cx="447728" cy="444203"/>
                </a:xfrm>
                <a:prstGeom prst="rect">
                  <a:avLst/>
                </a:prstGeom>
              </p:spPr>
            </p:pic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xmlns="" id="{41D46F53-AE1D-B52E-9226-C61021CBE504}"/>
                    </a:ext>
                  </a:extLst>
                </p:cNvPr>
                <p:cNvSpPr txBox="1"/>
                <p:nvPr/>
              </p:nvSpPr>
              <p:spPr>
                <a:xfrm>
                  <a:off x="9609556" y="6114099"/>
                  <a:ext cx="531876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러시아</a:t>
                  </a:r>
                </a:p>
              </p:txBody>
            </p:sp>
          </p:grpSp>
          <p:grpSp>
            <p:nvGrpSpPr>
              <p:cNvPr id="105" name="그룹 104">
                <a:extLst>
                  <a:ext uri="{FF2B5EF4-FFF2-40B4-BE49-F238E27FC236}">
                    <a16:creationId xmlns:a16="http://schemas.microsoft.com/office/drawing/2014/main" xmlns="" id="{4C4F5705-2541-87B4-824C-732D96232A37}"/>
                  </a:ext>
                </a:extLst>
              </p:cNvPr>
              <p:cNvGrpSpPr/>
              <p:nvPr/>
            </p:nvGrpSpPr>
            <p:grpSpPr>
              <a:xfrm>
                <a:off x="7957105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06" name="직선 연결선 105">
                  <a:extLst>
                    <a:ext uri="{FF2B5EF4-FFF2-40B4-BE49-F238E27FC236}">
                      <a16:creationId xmlns:a16="http://schemas.microsoft.com/office/drawing/2014/main" xmlns="" id="{3BE12A63-4F44-8BAC-2C37-618DE5F31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7" name="그룹 106">
                  <a:extLst>
                    <a:ext uri="{FF2B5EF4-FFF2-40B4-BE49-F238E27FC236}">
                      <a16:creationId xmlns:a16="http://schemas.microsoft.com/office/drawing/2014/main" xmlns="" id="{BC68A9CD-3B52-DEB6-A47E-F4232449B6E7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08" name="타원 107">
                    <a:extLst>
                      <a:ext uri="{FF2B5EF4-FFF2-40B4-BE49-F238E27FC236}">
                        <a16:creationId xmlns:a16="http://schemas.microsoft.com/office/drawing/2014/main" xmlns="" id="{34AB0FD7-771D-E050-94DB-4B99D265BE42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09" name="그룹 108">
                    <a:extLst>
                      <a:ext uri="{FF2B5EF4-FFF2-40B4-BE49-F238E27FC236}">
                        <a16:creationId xmlns:a16="http://schemas.microsoft.com/office/drawing/2014/main" xmlns="" id="{45FD8E59-9120-6CBD-EA6B-BAA6205E8CF2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0" name="직선 연결선 109">
                      <a:extLst>
                        <a:ext uri="{FF2B5EF4-FFF2-40B4-BE49-F238E27FC236}">
                          <a16:creationId xmlns:a16="http://schemas.microsoft.com/office/drawing/2014/main" xmlns="" id="{098AD9ED-2A20-2700-4F45-54A68F51DE5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직선 연결선 110">
                      <a:extLst>
                        <a:ext uri="{FF2B5EF4-FFF2-40B4-BE49-F238E27FC236}">
                          <a16:creationId xmlns:a16="http://schemas.microsoft.com/office/drawing/2014/main" xmlns="" id="{C46C59B7-E585-CD2C-89C9-B15DDEF932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112" name="그룹 111">
                <a:extLst>
                  <a:ext uri="{FF2B5EF4-FFF2-40B4-BE49-F238E27FC236}">
                    <a16:creationId xmlns:a16="http://schemas.microsoft.com/office/drawing/2014/main" xmlns="" id="{0A00E4B5-BA7B-D440-033B-39CD1CFF3528}"/>
                  </a:ext>
                </a:extLst>
              </p:cNvPr>
              <p:cNvGrpSpPr/>
              <p:nvPr/>
            </p:nvGrpSpPr>
            <p:grpSpPr>
              <a:xfrm>
                <a:off x="9115453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13" name="직선 연결선 112">
                  <a:extLst>
                    <a:ext uri="{FF2B5EF4-FFF2-40B4-BE49-F238E27FC236}">
                      <a16:creationId xmlns:a16="http://schemas.microsoft.com/office/drawing/2014/main" xmlns="" id="{CE683A02-9213-E902-B6F7-E69531510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4" name="그룹 113">
                  <a:extLst>
                    <a:ext uri="{FF2B5EF4-FFF2-40B4-BE49-F238E27FC236}">
                      <a16:creationId xmlns:a16="http://schemas.microsoft.com/office/drawing/2014/main" xmlns="" id="{E61D849D-8CAF-6D99-B2F7-3B1B505ABDCB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15" name="타원 114">
                    <a:extLst>
                      <a:ext uri="{FF2B5EF4-FFF2-40B4-BE49-F238E27FC236}">
                        <a16:creationId xmlns:a16="http://schemas.microsoft.com/office/drawing/2014/main" xmlns="" id="{CE8B122B-CD5A-2B80-C336-3CDE3682615C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16" name="그룹 115">
                    <a:extLst>
                      <a:ext uri="{FF2B5EF4-FFF2-40B4-BE49-F238E27FC236}">
                        <a16:creationId xmlns:a16="http://schemas.microsoft.com/office/drawing/2014/main" xmlns="" id="{CC025BE1-0DCC-1FB5-8FCF-4D2DFCE8EACA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7" name="직선 연결선 116">
                      <a:extLst>
                        <a:ext uri="{FF2B5EF4-FFF2-40B4-BE49-F238E27FC236}">
                          <a16:creationId xmlns:a16="http://schemas.microsoft.com/office/drawing/2014/main" xmlns="" id="{EAE454BE-05B1-6403-9B13-4E01789AD7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직선 연결선 117">
                      <a:extLst>
                        <a:ext uri="{FF2B5EF4-FFF2-40B4-BE49-F238E27FC236}">
                          <a16:creationId xmlns:a16="http://schemas.microsoft.com/office/drawing/2014/main" xmlns="" id="{1C394B23-6FD5-5CB5-E619-CCA17729D7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xmlns="" id="{0EE6FA3A-A611-41A6-3ED8-7C61BD930498}"/>
                </a:ext>
              </a:extLst>
            </p:cNvPr>
            <p:cNvGrpSpPr/>
            <p:nvPr/>
          </p:nvGrpSpPr>
          <p:grpSpPr>
            <a:xfrm>
              <a:off x="2984220" y="5432757"/>
              <a:ext cx="239484" cy="856002"/>
              <a:chOff x="8971545" y="5523744"/>
              <a:chExt cx="239484" cy="856002"/>
            </a:xfrm>
          </p:grpSpPr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xmlns="" id="{07B216E2-A32D-0584-74D7-1C50FCFD56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그룹 135">
                <a:extLst>
                  <a:ext uri="{FF2B5EF4-FFF2-40B4-BE49-F238E27FC236}">
                    <a16:creationId xmlns:a16="http://schemas.microsoft.com/office/drawing/2014/main" xmlns="" id="{0F174C30-3716-45CA-140E-4FD4D109CD8E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137" name="타원 136">
                  <a:extLst>
                    <a:ext uri="{FF2B5EF4-FFF2-40B4-BE49-F238E27FC236}">
                      <a16:creationId xmlns:a16="http://schemas.microsoft.com/office/drawing/2014/main" xmlns="" id="{5B520FDE-77FF-05D7-D44C-0BE087793AA2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38" name="그룹 137">
                  <a:extLst>
                    <a:ext uri="{FF2B5EF4-FFF2-40B4-BE49-F238E27FC236}">
                      <a16:creationId xmlns:a16="http://schemas.microsoft.com/office/drawing/2014/main" xmlns="" id="{2829DC26-F56C-6D41-010A-C74CDA0D2A99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139" name="직선 연결선 138">
                    <a:extLst>
                      <a:ext uri="{FF2B5EF4-FFF2-40B4-BE49-F238E27FC236}">
                        <a16:creationId xmlns:a16="http://schemas.microsoft.com/office/drawing/2014/main" xmlns="" id="{1EEB7884-126C-7E72-254C-9EED7225D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직선 연결선 139">
                    <a:extLst>
                      <a:ext uri="{FF2B5EF4-FFF2-40B4-BE49-F238E27FC236}">
                        <a16:creationId xmlns:a16="http://schemas.microsoft.com/office/drawing/2014/main" xmlns="" id="{3EC681C4-E7A1-F042-D393-F5D1A41FF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53" name="그룹 152">
              <a:extLst>
                <a:ext uri="{FF2B5EF4-FFF2-40B4-BE49-F238E27FC236}">
                  <a16:creationId xmlns:a16="http://schemas.microsoft.com/office/drawing/2014/main" xmlns="" id="{275E6BD1-E518-CE65-D7D4-5D1C4A9DAFBA}"/>
                </a:ext>
              </a:extLst>
            </p:cNvPr>
            <p:cNvGrpSpPr/>
            <p:nvPr/>
          </p:nvGrpSpPr>
          <p:grpSpPr>
            <a:xfrm>
              <a:off x="3457860" y="5484972"/>
              <a:ext cx="440677" cy="751573"/>
              <a:chOff x="2438986" y="5588459"/>
              <a:chExt cx="440677" cy="751573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xmlns="" id="{AD908F35-03B8-1D8B-16DF-1B17D2D9616E}"/>
                  </a:ext>
                </a:extLst>
              </p:cNvPr>
              <p:cNvSpPr txBox="1"/>
              <p:nvPr/>
            </p:nvSpPr>
            <p:spPr>
              <a:xfrm>
                <a:off x="2482032" y="6095093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미국</a:t>
                </a:r>
              </a:p>
            </p:txBody>
          </p:sp>
          <p:pic>
            <p:nvPicPr>
              <p:cNvPr id="148" name="그림 147" descr="미국 국기, 국기의 날(미국), 상징, 원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01E19BD8-1305-70D4-8607-ED22BFF10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8986" y="5588459"/>
                <a:ext cx="440677" cy="444203"/>
              </a:xfrm>
              <a:prstGeom prst="rect">
                <a:avLst/>
              </a:prstGeom>
            </p:spPr>
          </p:pic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xmlns="" id="{356274AB-747C-75B3-743D-18BC89663CA3}"/>
                </a:ext>
              </a:extLst>
            </p:cNvPr>
            <p:cNvGrpSpPr/>
            <p:nvPr/>
          </p:nvGrpSpPr>
          <p:grpSpPr>
            <a:xfrm>
              <a:off x="4649820" y="5481324"/>
              <a:ext cx="447728" cy="758869"/>
              <a:chOff x="3978628" y="5490851"/>
              <a:chExt cx="447728" cy="758869"/>
            </a:xfrm>
          </p:grpSpPr>
          <p:pic>
            <p:nvPicPr>
              <p:cNvPr id="149" name="그림 148" descr="원, 다채로움, 그래픽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632BE038-D52E-E894-66A7-78E32A9A1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8628" y="5490851"/>
                <a:ext cx="447728" cy="444203"/>
              </a:xfrm>
              <a:prstGeom prst="rect">
                <a:avLst/>
              </a:prstGeom>
            </p:spPr>
          </p:pic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xmlns="" id="{9EC4864E-B169-95B2-A719-74810000F320}"/>
                  </a:ext>
                </a:extLst>
              </p:cNvPr>
              <p:cNvSpPr txBox="1"/>
              <p:nvPr/>
            </p:nvSpPr>
            <p:spPr>
              <a:xfrm>
                <a:off x="4025200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일본</a:t>
                </a:r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xmlns="" id="{4F2B3845-BB5F-E386-B2C7-42A367D13257}"/>
                </a:ext>
              </a:extLst>
            </p:cNvPr>
            <p:cNvGrpSpPr/>
            <p:nvPr/>
          </p:nvGrpSpPr>
          <p:grpSpPr>
            <a:xfrm>
              <a:off x="4132693" y="5432757"/>
              <a:ext cx="239484" cy="856002"/>
              <a:chOff x="8971545" y="5523744"/>
              <a:chExt cx="239484" cy="856002"/>
            </a:xfrm>
          </p:grpSpPr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xmlns="" id="{FF5F17FB-147B-D24E-A03C-6449305753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xmlns="" id="{29135BBA-4A36-20EB-FED7-85788F965C20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xmlns="" id="{39D7B6E3-10CD-28E0-09A5-958605AD07D9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75" name="그룹 74">
                  <a:extLst>
                    <a:ext uri="{FF2B5EF4-FFF2-40B4-BE49-F238E27FC236}">
                      <a16:creationId xmlns:a16="http://schemas.microsoft.com/office/drawing/2014/main" xmlns="" id="{68BF0CF6-E289-30DE-19EE-981F077EBC70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76" name="직선 연결선 75">
                    <a:extLst>
                      <a:ext uri="{FF2B5EF4-FFF2-40B4-BE49-F238E27FC236}">
                        <a16:creationId xmlns:a16="http://schemas.microsoft.com/office/drawing/2014/main" xmlns="" id="{1DF6DAED-A344-157A-5E74-09C7931F1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직선 연결선 76">
                    <a:extLst>
                      <a:ext uri="{FF2B5EF4-FFF2-40B4-BE49-F238E27FC236}">
                        <a16:creationId xmlns:a16="http://schemas.microsoft.com/office/drawing/2014/main" xmlns="" id="{97A28E3C-8B96-84C3-FA76-B8C0DED2EB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xmlns="" id="{FBE421EA-F206-F753-2D1A-48805E25F4D9}"/>
                </a:ext>
              </a:extLst>
            </p:cNvPr>
            <p:cNvGrpSpPr/>
            <p:nvPr/>
          </p:nvGrpSpPr>
          <p:grpSpPr>
            <a:xfrm>
              <a:off x="2294574" y="5484971"/>
              <a:ext cx="444203" cy="751574"/>
              <a:chOff x="2778205" y="5498146"/>
              <a:chExt cx="444203" cy="751574"/>
            </a:xfrm>
          </p:grpSpPr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xmlns="" id="{1F04055F-A9E8-7C40-ECB8-8BE4E829CCD5}"/>
                  </a:ext>
                </a:extLst>
              </p:cNvPr>
              <p:cNvSpPr txBox="1"/>
              <p:nvPr/>
            </p:nvSpPr>
            <p:spPr>
              <a:xfrm>
                <a:off x="2823014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한국</a:t>
                </a:r>
                <a:endParaRPr lang="ko-KR" altLang="en-US" sz="16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pic>
            <p:nvPicPr>
              <p:cNvPr id="87" name="그림 86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F8ED75FE-A02C-794B-CB8A-C71E002582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8205" y="5498146"/>
                <a:ext cx="444203" cy="44420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914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0DF821-FEC7-5961-7152-10AE5BDE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xmlns="" id="{74C4885C-16F4-0419-DC4C-C298B2BB7D81}"/>
              </a:ext>
            </a:extLst>
          </p:cNvPr>
          <p:cNvSpPr/>
          <p:nvPr/>
        </p:nvSpPr>
        <p:spPr>
          <a:xfrm>
            <a:off x="6455303" y="2023833"/>
            <a:ext cx="4972128" cy="4321405"/>
          </a:xfrm>
          <a:prstGeom prst="roundRect">
            <a:avLst>
              <a:gd name="adj" fmla="val 751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527B8582-CD25-8039-28C3-CD1740F2A02B}"/>
              </a:ext>
            </a:extLst>
          </p:cNvPr>
          <p:cNvSpPr/>
          <p:nvPr/>
        </p:nvSpPr>
        <p:spPr>
          <a:xfrm>
            <a:off x="6504690" y="3886201"/>
            <a:ext cx="4873355" cy="2415390"/>
          </a:xfrm>
          <a:prstGeom prst="roundRect">
            <a:avLst>
              <a:gd name="adj" fmla="val 12122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xmlns="" id="{32A768FE-5BFA-AC21-B30D-8F6193B072E8}"/>
              </a:ext>
            </a:extLst>
          </p:cNvPr>
          <p:cNvSpPr/>
          <p:nvPr/>
        </p:nvSpPr>
        <p:spPr>
          <a:xfrm>
            <a:off x="5421012" y="3806576"/>
            <a:ext cx="977548" cy="755918"/>
          </a:xfrm>
          <a:prstGeom prst="rightArrow">
            <a:avLst>
              <a:gd name="adj1" fmla="val 71856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B132BBD5-EBF2-6F5B-AA64-FC4A246F517B}"/>
              </a:ext>
            </a:extLst>
          </p:cNvPr>
          <p:cNvSpPr/>
          <p:nvPr/>
        </p:nvSpPr>
        <p:spPr>
          <a:xfrm>
            <a:off x="779462" y="2023833"/>
            <a:ext cx="4972128" cy="4321405"/>
          </a:xfrm>
          <a:prstGeom prst="roundRect">
            <a:avLst>
              <a:gd name="adj" fmla="val 875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CBB01CFE-A721-D0F0-D26D-1B95EA92D4F4}"/>
              </a:ext>
            </a:extLst>
          </p:cNvPr>
          <p:cNvGrpSpPr/>
          <p:nvPr/>
        </p:nvGrpSpPr>
        <p:grpSpPr>
          <a:xfrm>
            <a:off x="-403488" y="241825"/>
            <a:ext cx="3646771" cy="697724"/>
            <a:chOff x="-403488" y="171975"/>
            <a:chExt cx="3646771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3B0AD8E9-1410-45E2-D46B-3CBA0D577653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1098A9EC-DB26-7B71-17BF-000B950A4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537B7775-7541-FCB8-AEF7-D94969BAB922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F7AF29FD-8115-FC85-8FD6-BBE422EF936D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9F2C6D3F-37DA-8ADC-401F-8C4E8DE246E2}"/>
                </a:ext>
              </a:extLst>
            </p:cNvPr>
            <p:cNvGrpSpPr/>
            <p:nvPr/>
          </p:nvGrpSpPr>
          <p:grpSpPr>
            <a:xfrm>
              <a:off x="893281" y="207203"/>
              <a:ext cx="2350002" cy="662496"/>
              <a:chOff x="902807" y="211966"/>
              <a:chExt cx="2350002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2FEC1A8B-0FA8-AAAC-D94B-C21D0087A68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3500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북핵문제의 심화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B35BBB98-95E5-3505-8CF1-4E9FC1190E4B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국제정세 및 통일환경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C91C8142-81F9-BE5F-7AE0-904FB73CE6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32D9177-E355-20D2-F388-4A699F810D98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xmlns="" id="{9938CBB3-C24F-4456-55CD-7D6921462618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A69A9807-4AE6-9398-EC30-1EF28C4EFB1F}"/>
                </a:ext>
              </a:extLst>
            </p:cNvPr>
            <p:cNvSpPr txBox="1"/>
            <p:nvPr/>
          </p:nvSpPr>
          <p:spPr>
            <a:xfrm>
              <a:off x="886637" y="1356798"/>
              <a:ext cx="2822889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북핵문제에 대한 확고한 대응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59C8E941-9AF6-E4B7-74DA-FF8C4CD24E17}"/>
              </a:ext>
            </a:extLst>
          </p:cNvPr>
          <p:cNvSpPr txBox="1"/>
          <p:nvPr/>
        </p:nvSpPr>
        <p:spPr>
          <a:xfrm>
            <a:off x="7131577" y="2313321"/>
            <a:ext cx="3619581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2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한반도 뿐 아니라</a:t>
            </a:r>
            <a:endParaRPr lang="en-US" altLang="ko-KR" sz="22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 세계적으로 심각한 위협</a:t>
            </a:r>
          </a:p>
        </p:txBody>
      </p:sp>
      <p:grpSp>
        <p:nvGrpSpPr>
          <p:cNvPr id="58" name="그룹 57">
            <a:extLst>
              <a:ext uri="{FF2B5EF4-FFF2-40B4-BE49-F238E27FC236}">
                <a16:creationId xmlns:a16="http://schemas.microsoft.com/office/drawing/2014/main" xmlns="" id="{BC4C86CA-FF4E-E5EE-1042-328386542AB7}"/>
              </a:ext>
            </a:extLst>
          </p:cNvPr>
          <p:cNvGrpSpPr/>
          <p:nvPr/>
        </p:nvGrpSpPr>
        <p:grpSpPr>
          <a:xfrm>
            <a:off x="1169499" y="2462773"/>
            <a:ext cx="4192054" cy="3468925"/>
            <a:chOff x="1169499" y="2433163"/>
            <a:chExt cx="4192054" cy="3468925"/>
          </a:xfrm>
        </p:grpSpPr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xmlns="" id="{113B484E-B808-247D-7998-981788F97000}"/>
                </a:ext>
              </a:extLst>
            </p:cNvPr>
            <p:cNvGrpSpPr/>
            <p:nvPr/>
          </p:nvGrpSpPr>
          <p:grpSpPr>
            <a:xfrm>
              <a:off x="2048045" y="2433163"/>
              <a:ext cx="2434962" cy="1415772"/>
              <a:chOff x="2048045" y="2433163"/>
              <a:chExt cx="2434962" cy="1415772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xmlns="" id="{FE5DB42E-21A6-A5F4-9824-E073817944BD}"/>
                  </a:ext>
                </a:extLst>
              </p:cNvPr>
              <p:cNvSpPr/>
              <p:nvPr/>
            </p:nvSpPr>
            <p:spPr>
              <a:xfrm>
                <a:off x="2280521" y="3377217"/>
                <a:ext cx="1970010" cy="429752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" name="사각형: 둥근 모서리 3">
                <a:extLst>
                  <a:ext uri="{FF2B5EF4-FFF2-40B4-BE49-F238E27FC236}">
                    <a16:creationId xmlns:a16="http://schemas.microsoft.com/office/drawing/2014/main" xmlns="" id="{1CAD2400-9130-F760-FF11-04E27C1B41A0}"/>
                  </a:ext>
                </a:extLst>
              </p:cNvPr>
              <p:cNvSpPr/>
              <p:nvPr/>
            </p:nvSpPr>
            <p:spPr>
              <a:xfrm>
                <a:off x="2162252" y="2889711"/>
                <a:ext cx="2206548" cy="429752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5FB455F9-D492-BD9D-26A7-37092C7C9E21}"/>
                  </a:ext>
                </a:extLst>
              </p:cNvPr>
              <p:cNvSpPr txBox="1"/>
              <p:nvPr/>
            </p:nvSpPr>
            <p:spPr>
              <a:xfrm>
                <a:off x="2048045" y="2433163"/>
                <a:ext cx="2434962" cy="14157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핵</a:t>
                </a:r>
                <a:r>
                  <a:rPr lang="en-US" altLang="ko-KR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/</a:t>
                </a:r>
                <a:r>
                  <a:rPr lang="ko-KR" altLang="en-US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미사일 등</a:t>
                </a:r>
                <a:endParaRPr lang="en-US" altLang="ko-KR" sz="28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32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대량살상무</a:t>
                </a:r>
                <a:r>
                  <a:rPr lang="ko-KR" altLang="en-US" sz="3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기</a:t>
                </a:r>
                <a:endParaRPr lang="en-US" altLang="ko-KR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32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능력 고도화</a:t>
                </a:r>
              </a:p>
            </p:txBody>
          </p:sp>
        </p:grp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xmlns="" id="{16126465-A757-BACB-2971-928183035D28}"/>
                </a:ext>
              </a:extLst>
            </p:cNvPr>
            <p:cNvGrpSpPr/>
            <p:nvPr/>
          </p:nvGrpSpPr>
          <p:grpSpPr>
            <a:xfrm>
              <a:off x="1238289" y="4486316"/>
              <a:ext cx="4054474" cy="1415772"/>
              <a:chOff x="1355725" y="4200787"/>
              <a:chExt cx="4054474" cy="1415772"/>
            </a:xfrm>
          </p:grpSpPr>
          <p:sp>
            <p:nvSpPr>
              <p:cNvPr id="52" name="사각형: 둥근 모서리 51">
                <a:extLst>
                  <a:ext uri="{FF2B5EF4-FFF2-40B4-BE49-F238E27FC236}">
                    <a16:creationId xmlns:a16="http://schemas.microsoft.com/office/drawing/2014/main" xmlns="" id="{ACDB7968-2778-9A76-D702-493E198BFC4F}"/>
                  </a:ext>
                </a:extLst>
              </p:cNvPr>
              <p:cNvSpPr/>
              <p:nvPr/>
            </p:nvSpPr>
            <p:spPr>
              <a:xfrm>
                <a:off x="1660524" y="4728675"/>
                <a:ext cx="3444876" cy="429752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xmlns="" id="{43162B54-FEFB-0B40-A8EA-90DA94346100}"/>
                  </a:ext>
                </a:extLst>
              </p:cNvPr>
              <p:cNvGrpSpPr/>
              <p:nvPr/>
            </p:nvGrpSpPr>
            <p:grpSpPr>
              <a:xfrm>
                <a:off x="1355725" y="4200787"/>
                <a:ext cx="4054474" cy="1415772"/>
                <a:chOff x="1355725" y="4200787"/>
                <a:chExt cx="4054474" cy="1415772"/>
              </a:xfrm>
            </p:grpSpPr>
            <p:sp>
              <p:nvSpPr>
                <p:cNvPr id="51" name="사각형: 둥근 모서리 50">
                  <a:extLst>
                    <a:ext uri="{FF2B5EF4-FFF2-40B4-BE49-F238E27FC236}">
                      <a16:creationId xmlns:a16="http://schemas.microsoft.com/office/drawing/2014/main" xmlns="" id="{0BD6F69A-109D-C75F-5F16-7BCCF1C3D90F}"/>
                    </a:ext>
                  </a:extLst>
                </p:cNvPr>
                <p:cNvSpPr/>
                <p:nvPr/>
              </p:nvSpPr>
              <p:spPr>
                <a:xfrm>
                  <a:off x="1355725" y="4237617"/>
                  <a:ext cx="4054474" cy="429752"/>
                </a:xfrm>
                <a:prstGeom prst="roundRect">
                  <a:avLst/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A0AD3B12-E21C-A3F5-D8BD-8AB64D616D09}"/>
                    </a:ext>
                  </a:extLst>
                </p:cNvPr>
                <p:cNvSpPr txBox="1"/>
                <p:nvPr/>
              </p:nvSpPr>
              <p:spPr>
                <a:xfrm>
                  <a:off x="1360133" y="4200787"/>
                  <a:ext cx="4045659" cy="14157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3200" spc="-2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‘조선민주주의인민공화국</a:t>
                  </a:r>
                  <a:endParaRPr lang="en-US" altLang="ko-KR" sz="32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/>
                  <a:r>
                    <a:rPr lang="ko-KR" altLang="en-US" sz="3200" spc="-2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핵무력정책에 대하여</a:t>
                  </a:r>
                  <a:r>
                    <a:rPr lang="en-US" altLang="ko-KR" sz="3200" spc="-2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’</a:t>
                  </a:r>
                </a:p>
                <a:p>
                  <a:pPr algn="ctr"/>
                  <a:r>
                    <a:rPr lang="ko-KR" altLang="en-US" sz="28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법령 채택</a:t>
                  </a:r>
                  <a:r>
                    <a:rPr lang="en-US" altLang="ko-KR" sz="160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(2022.9.8.)</a:t>
                  </a:r>
                  <a:endParaRPr lang="ko-KR" altLang="en-US" sz="16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cxnSp>
          <p:nvCxnSpPr>
            <p:cNvPr id="57" name="직선 연결선 56">
              <a:extLst>
                <a:ext uri="{FF2B5EF4-FFF2-40B4-BE49-F238E27FC236}">
                  <a16:creationId xmlns:a16="http://schemas.microsoft.com/office/drawing/2014/main" xmlns="" id="{0A61624C-D5CA-B7AB-BA09-0A0253F0D029}"/>
                </a:ext>
              </a:extLst>
            </p:cNvPr>
            <p:cNvCxnSpPr>
              <a:cxnSpLocks/>
            </p:cNvCxnSpPr>
            <p:nvPr/>
          </p:nvCxnSpPr>
          <p:spPr>
            <a:xfrm>
              <a:off x="1169499" y="4167625"/>
              <a:ext cx="419205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xmlns="" id="{956880E8-6237-FB62-381C-B02B79F867EE}"/>
              </a:ext>
            </a:extLst>
          </p:cNvPr>
          <p:cNvCxnSpPr>
            <a:cxnSpLocks/>
          </p:cNvCxnSpPr>
          <p:nvPr/>
        </p:nvCxnSpPr>
        <p:spPr>
          <a:xfrm rot="5400000" flipV="1">
            <a:off x="8724890" y="3555160"/>
            <a:ext cx="432955" cy="0"/>
          </a:xfrm>
          <a:prstGeom prst="straightConnector1">
            <a:avLst/>
          </a:prstGeom>
          <a:ln cap="rnd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9ADDAC4-CD86-4D12-B7DE-0A814099D865}"/>
              </a:ext>
            </a:extLst>
          </p:cNvPr>
          <p:cNvSpPr/>
          <p:nvPr/>
        </p:nvSpPr>
        <p:spPr>
          <a:xfrm>
            <a:off x="6504689" y="2067791"/>
            <a:ext cx="4873356" cy="1260500"/>
          </a:xfrm>
          <a:prstGeom prst="roundRect">
            <a:avLst>
              <a:gd name="adj" fmla="val 2238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E972361A-9991-F1D5-B00C-8A0443A0D6B6}"/>
              </a:ext>
            </a:extLst>
          </p:cNvPr>
          <p:cNvGrpSpPr/>
          <p:nvPr/>
        </p:nvGrpSpPr>
        <p:grpSpPr>
          <a:xfrm>
            <a:off x="6845340" y="4103842"/>
            <a:ext cx="4192054" cy="1980109"/>
            <a:chOff x="6845340" y="4018044"/>
            <a:chExt cx="4192054" cy="198010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7C243F15-80E4-6D49-4776-328075D3C3AC}"/>
                </a:ext>
              </a:extLst>
            </p:cNvPr>
            <p:cNvSpPr txBox="1"/>
            <p:nvPr/>
          </p:nvSpPr>
          <p:spPr>
            <a:xfrm>
              <a:off x="7701444" y="4018044"/>
              <a:ext cx="2479846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국제사회와 함께</a:t>
              </a:r>
            </a:p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단호히 대응 필요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A2ADABE7-3DB1-4662-9D4B-43FF04777D74}"/>
                </a:ext>
              </a:extLst>
            </p:cNvPr>
            <p:cNvSpPr txBox="1"/>
            <p:nvPr/>
          </p:nvSpPr>
          <p:spPr>
            <a:xfrm>
              <a:off x="6998527" y="5167156"/>
              <a:ext cx="3885680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북한이 대화와 협력의 길로</a:t>
              </a:r>
            </a:p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나올 수 있도록  유도</a:t>
              </a: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xmlns="" id="{8E1460EB-82BC-661D-9A91-524E80ACE2B4}"/>
                </a:ext>
              </a:extLst>
            </p:cNvPr>
            <p:cNvCxnSpPr>
              <a:cxnSpLocks/>
            </p:cNvCxnSpPr>
            <p:nvPr/>
          </p:nvCxnSpPr>
          <p:spPr>
            <a:xfrm>
              <a:off x="6845340" y="5008099"/>
              <a:ext cx="41920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224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C01CEA-707F-3CF4-6F87-41D8B8384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EBD655C-57D0-ABD2-DA5F-5B16690EC02A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xmlns="" id="{D2FDD789-39B2-3A8C-39C2-46DC41E0C3BA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91541DA5-92C5-3244-0B1E-83D6DE32792A}"/>
                </a:ext>
              </a:extLst>
            </p:cNvPr>
            <p:cNvSpPr txBox="1"/>
            <p:nvPr/>
          </p:nvSpPr>
          <p:spPr>
            <a:xfrm>
              <a:off x="886637" y="1356798"/>
              <a:ext cx="3045064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국제사회와의 협력을 위한 과제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DDED7282-8F59-7A54-3736-3D3EA1B073DB}"/>
              </a:ext>
            </a:extLst>
          </p:cNvPr>
          <p:cNvGrpSpPr/>
          <p:nvPr/>
        </p:nvGrpSpPr>
        <p:grpSpPr>
          <a:xfrm>
            <a:off x="-403488" y="241825"/>
            <a:ext cx="7117273" cy="697724"/>
            <a:chOff x="-403488" y="171975"/>
            <a:chExt cx="7117273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2DB642AB-440C-3058-59CE-07B7075D2ECE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A7C981B0-E42F-363C-B0AE-E9110EBC7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38E98C63-D745-EEFE-3F8A-BE8DDA8712AC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A2C07BE8-FF44-95AD-AF5C-A5043D92AC8C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15FFD8C7-92BD-0CE3-4EB6-6E0DB1DA9649}"/>
                </a:ext>
              </a:extLst>
            </p:cNvPr>
            <p:cNvGrpSpPr/>
            <p:nvPr/>
          </p:nvGrpSpPr>
          <p:grpSpPr>
            <a:xfrm>
              <a:off x="893281" y="207203"/>
              <a:ext cx="5820504" cy="662496"/>
              <a:chOff x="902807" y="211966"/>
              <a:chExt cx="5820504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2AD5BCFC-8C74-087D-A191-57AF1887FEB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5820504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통일환경 조성을 위한 국제사회와의 협력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1074E3A2-61BF-D4EF-10B3-FA39EEAA1FFE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국제정세 및 통일환경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C7F25F2-9DA3-A074-AD40-5045D12354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283CBB56-291B-0A8F-9A3F-ACBF9D002AE0}"/>
              </a:ext>
            </a:extLst>
          </p:cNvPr>
          <p:cNvGrpSpPr/>
          <p:nvPr/>
        </p:nvGrpSpPr>
        <p:grpSpPr>
          <a:xfrm>
            <a:off x="779463" y="2340171"/>
            <a:ext cx="10651545" cy="3103470"/>
            <a:chOff x="779463" y="2592205"/>
            <a:chExt cx="10651545" cy="3103470"/>
          </a:xfrm>
        </p:grpSpPr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xmlns="" id="{DF073D54-A84A-41AF-D95B-9675864C2ACD}"/>
                </a:ext>
              </a:extLst>
            </p:cNvPr>
            <p:cNvSpPr/>
            <p:nvPr/>
          </p:nvSpPr>
          <p:spPr>
            <a:xfrm>
              <a:off x="1435102" y="4038296"/>
              <a:ext cx="9321798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화살표: 왼쪽/오른쪽 12">
              <a:extLst>
                <a:ext uri="{FF2B5EF4-FFF2-40B4-BE49-F238E27FC236}">
                  <a16:creationId xmlns:a16="http://schemas.microsoft.com/office/drawing/2014/main" xmlns="" id="{4CC23BDA-5E96-EB28-A8F9-B633A81F976D}"/>
                </a:ext>
              </a:extLst>
            </p:cNvPr>
            <p:cNvSpPr/>
            <p:nvPr/>
          </p:nvSpPr>
          <p:spPr>
            <a:xfrm>
              <a:off x="7536044" y="4265205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721941FF-8BD3-B02F-A6B9-0B17C4308AE5}"/>
                </a:ext>
              </a:extLst>
            </p:cNvPr>
            <p:cNvGrpSpPr/>
            <p:nvPr/>
          </p:nvGrpSpPr>
          <p:grpSpPr>
            <a:xfrm>
              <a:off x="779463" y="3153941"/>
              <a:ext cx="2528323" cy="2528323"/>
              <a:chOff x="779463" y="3036723"/>
              <a:chExt cx="2528323" cy="2528323"/>
            </a:xfrm>
          </p:grpSpPr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xmlns="" id="{5888B31C-5A99-D4A7-D136-C729D2D6DB98}"/>
                  </a:ext>
                </a:extLst>
              </p:cNvPr>
              <p:cNvSpPr/>
              <p:nvPr/>
            </p:nvSpPr>
            <p:spPr>
              <a:xfrm>
                <a:off x="779463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xmlns="" id="{A6ED6DCB-01DF-D51F-C48E-3989589B2BCB}"/>
                  </a:ext>
                </a:extLst>
              </p:cNvPr>
              <p:cNvGrpSpPr/>
              <p:nvPr/>
            </p:nvGrpSpPr>
            <p:grpSpPr>
              <a:xfrm>
                <a:off x="1472121" y="3457603"/>
                <a:ext cx="1143006" cy="1686562"/>
                <a:chOff x="1472121" y="3377251"/>
                <a:chExt cx="1143006" cy="1686562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386444FB-E66E-4F76-3AF9-F8A10ED9A5EB}"/>
                    </a:ext>
                  </a:extLst>
                </p:cNvPr>
                <p:cNvSpPr txBox="1"/>
                <p:nvPr/>
              </p:nvSpPr>
              <p:spPr>
                <a:xfrm>
                  <a:off x="1734245" y="4635170"/>
                  <a:ext cx="618759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미국</a:t>
                  </a:r>
                </a:p>
              </p:txBody>
            </p:sp>
            <p:pic>
              <p:nvPicPr>
                <p:cNvPr id="44" name="그림 43" descr="미국 국기, 국기의 날(미국), 상징, 원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C92C597B-E44B-87A3-6888-53DEA8C940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72121" y="3377251"/>
                  <a:ext cx="1143006" cy="1152148"/>
                </a:xfrm>
                <a:prstGeom prst="rect">
                  <a:avLst/>
                </a:prstGeom>
              </p:spPr>
            </p:pic>
          </p:grp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xmlns="" id="{25224182-557A-6C60-3618-FA898ABA80BC}"/>
                  </a:ext>
                </a:extLst>
              </p:cNvPr>
              <p:cNvSpPr/>
              <p:nvPr/>
            </p:nvSpPr>
            <p:spPr>
              <a:xfrm>
                <a:off x="809101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xmlns="" id="{7317C209-4DDB-FF9C-7436-1F6FCD1F724C}"/>
                </a:ext>
              </a:extLst>
            </p:cNvPr>
            <p:cNvGrpSpPr/>
            <p:nvPr/>
          </p:nvGrpSpPr>
          <p:grpSpPr>
            <a:xfrm>
              <a:off x="4841075" y="3140529"/>
              <a:ext cx="2528323" cy="2555146"/>
              <a:chOff x="2588506" y="3009900"/>
              <a:chExt cx="2528323" cy="2555146"/>
            </a:xfrm>
          </p:grpSpPr>
          <p:cxnSp>
            <p:nvCxnSpPr>
              <p:cNvPr id="14" name="직선 화살표 연결선 13">
                <a:extLst>
                  <a:ext uri="{FF2B5EF4-FFF2-40B4-BE49-F238E27FC236}">
                    <a16:creationId xmlns:a16="http://schemas.microsoft.com/office/drawing/2014/main" xmlns="" id="{53949A67-A7F7-631A-BAA0-F3F751130D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2667" y="3009900"/>
                <a:ext cx="0" cy="81280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xmlns="" id="{256E7904-9E26-1130-57AB-14C4C2E30598}"/>
                  </a:ext>
                </a:extLst>
              </p:cNvPr>
              <p:cNvSpPr/>
              <p:nvPr/>
            </p:nvSpPr>
            <p:spPr>
              <a:xfrm>
                <a:off x="2588506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xmlns="" id="{7EB0370F-8CBE-8F9D-C019-3B2E82CD121D}"/>
                  </a:ext>
                </a:extLst>
              </p:cNvPr>
              <p:cNvSpPr txBox="1"/>
              <p:nvPr/>
            </p:nvSpPr>
            <p:spPr>
              <a:xfrm>
                <a:off x="3543288" y="4715522"/>
                <a:ext cx="618759" cy="4286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한국</a:t>
                </a:r>
              </a:p>
            </p:txBody>
          </p:sp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xmlns="" id="{E011333D-2D33-7659-5F00-2602036B4F16}"/>
                  </a:ext>
                </a:extLst>
              </p:cNvPr>
              <p:cNvSpPr/>
              <p:nvPr/>
            </p:nvSpPr>
            <p:spPr>
              <a:xfrm>
                <a:off x="2618144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1" name="그림 50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7F10B1F8-BC14-A3BE-8B79-8196FC212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6593" y="3457603"/>
                <a:ext cx="1152148" cy="1152148"/>
              </a:xfrm>
              <a:prstGeom prst="rect">
                <a:avLst/>
              </a:prstGeom>
            </p:spPr>
          </p:pic>
        </p:grp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xmlns="" id="{5ACAE974-8F69-0EAA-E8C1-FFFAF12CDA59}"/>
                </a:ext>
              </a:extLst>
            </p:cNvPr>
            <p:cNvGrpSpPr/>
            <p:nvPr/>
          </p:nvGrpSpPr>
          <p:grpSpPr>
            <a:xfrm>
              <a:off x="8902685" y="3153941"/>
              <a:ext cx="2528323" cy="2528323"/>
              <a:chOff x="7175992" y="5290108"/>
              <a:chExt cx="2528323" cy="2528323"/>
            </a:xfrm>
          </p:grpSpPr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xmlns="" id="{8819CEBE-8DD2-977A-253B-B72B8B73EEE8}"/>
                  </a:ext>
                </a:extLst>
              </p:cNvPr>
              <p:cNvSpPr/>
              <p:nvPr/>
            </p:nvSpPr>
            <p:spPr>
              <a:xfrm>
                <a:off x="7175992" y="5290108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xmlns="" id="{2726CD90-7E36-0249-617D-AA860CCEF537}"/>
                  </a:ext>
                </a:extLst>
              </p:cNvPr>
              <p:cNvSpPr txBox="1"/>
              <p:nvPr/>
            </p:nvSpPr>
            <p:spPr>
              <a:xfrm>
                <a:off x="7726016" y="6968907"/>
                <a:ext cx="1428275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중국</a:t>
                </a:r>
                <a:r>
                  <a:rPr lang="en-US" altLang="ko-KR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/</a:t>
                </a: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러시아</a:t>
                </a:r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xmlns="" id="{DF5F3ED4-7B27-31A2-3C09-F991A1EBE90A}"/>
                  </a:ext>
                </a:extLst>
              </p:cNvPr>
              <p:cNvSpPr/>
              <p:nvPr/>
            </p:nvSpPr>
            <p:spPr>
              <a:xfrm>
                <a:off x="7205630" y="5319746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4" name="그룹 73">
                <a:extLst>
                  <a:ext uri="{FF2B5EF4-FFF2-40B4-BE49-F238E27FC236}">
                    <a16:creationId xmlns:a16="http://schemas.microsoft.com/office/drawing/2014/main" xmlns="" id="{399092F1-F415-0875-D8A2-686F4EFB8E4F}"/>
                  </a:ext>
                </a:extLst>
              </p:cNvPr>
              <p:cNvGrpSpPr/>
              <p:nvPr/>
            </p:nvGrpSpPr>
            <p:grpSpPr>
              <a:xfrm>
                <a:off x="7564395" y="5763359"/>
                <a:ext cx="1751517" cy="1047407"/>
                <a:chOff x="7547387" y="5710988"/>
                <a:chExt cx="1926669" cy="1152148"/>
              </a:xfrm>
            </p:grpSpPr>
            <p:pic>
              <p:nvPicPr>
                <p:cNvPr id="67" name="그림 66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FFE76050-40D9-A3A8-B827-FBBDE0BDA1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47387" y="5710988"/>
                  <a:ext cx="1161293" cy="1152144"/>
                </a:xfrm>
                <a:prstGeom prst="rect">
                  <a:avLst/>
                </a:prstGeom>
              </p:spPr>
            </p:pic>
            <p:pic>
              <p:nvPicPr>
                <p:cNvPr id="68" name="그림 67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25621E55-C107-33B3-B63B-935DE6970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12763" y="5710988"/>
                  <a:ext cx="1161293" cy="1152148"/>
                </a:xfrm>
                <a:prstGeom prst="rect">
                  <a:avLst/>
                </a:prstGeom>
              </p:spPr>
            </p:pic>
          </p:grpSp>
        </p:grpSp>
        <p:sp>
          <p:nvSpPr>
            <p:cNvPr id="77" name="화살표: 왼쪽/오른쪽 76">
              <a:extLst>
                <a:ext uri="{FF2B5EF4-FFF2-40B4-BE49-F238E27FC236}">
                  <a16:creationId xmlns:a16="http://schemas.microsoft.com/office/drawing/2014/main" xmlns="" id="{B581A905-3A7D-06F9-A1D9-6B4137F997F8}"/>
                </a:ext>
              </a:extLst>
            </p:cNvPr>
            <p:cNvSpPr/>
            <p:nvPr/>
          </p:nvSpPr>
          <p:spPr>
            <a:xfrm>
              <a:off x="3474433" y="4265205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xmlns="" id="{9A29EDFC-299E-A403-1697-5E08D360C783}"/>
                </a:ext>
              </a:extLst>
            </p:cNvPr>
            <p:cNvGrpSpPr/>
            <p:nvPr/>
          </p:nvGrpSpPr>
          <p:grpSpPr>
            <a:xfrm>
              <a:off x="2971142" y="3054651"/>
              <a:ext cx="2206576" cy="1120239"/>
              <a:chOff x="3013125" y="2847822"/>
              <a:chExt cx="2206576" cy="1120239"/>
            </a:xfrm>
          </p:grpSpPr>
          <p:cxnSp>
            <p:nvCxnSpPr>
              <p:cNvPr id="5" name="직선 화살표 연결선 4">
                <a:extLst>
                  <a:ext uri="{FF2B5EF4-FFF2-40B4-BE49-F238E27FC236}">
                    <a16:creationId xmlns:a16="http://schemas.microsoft.com/office/drawing/2014/main" xmlns="" id="{578B1045-574D-2C84-0537-7B84276812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6413" y="3155261"/>
                <a:ext cx="0" cy="81280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그룹 53">
                <a:extLst>
                  <a:ext uri="{FF2B5EF4-FFF2-40B4-BE49-F238E27FC236}">
                    <a16:creationId xmlns:a16="http://schemas.microsoft.com/office/drawing/2014/main" xmlns="" id="{AAA0B976-05AA-F58C-F2F3-1B61A56D62A3}"/>
                  </a:ext>
                </a:extLst>
              </p:cNvPr>
              <p:cNvGrpSpPr/>
              <p:nvPr/>
            </p:nvGrpSpPr>
            <p:grpSpPr>
              <a:xfrm>
                <a:off x="3013125" y="2847822"/>
                <a:ext cx="2206576" cy="461665"/>
                <a:chOff x="3013125" y="2847822"/>
                <a:chExt cx="2206576" cy="461665"/>
              </a:xfrm>
            </p:grpSpPr>
            <p:sp>
              <p:nvSpPr>
                <p:cNvPr id="52" name="사각형: 둥근 모서리 51">
                  <a:extLst>
                    <a:ext uri="{FF2B5EF4-FFF2-40B4-BE49-F238E27FC236}">
                      <a16:creationId xmlns:a16="http://schemas.microsoft.com/office/drawing/2014/main" xmlns="" id="{3B5EAD82-56DD-3FA2-1C6C-7D0978986492}"/>
                    </a:ext>
                  </a:extLst>
                </p:cNvPr>
                <p:cNvSpPr/>
                <p:nvPr/>
              </p:nvSpPr>
              <p:spPr>
                <a:xfrm>
                  <a:off x="3013125" y="2881525"/>
                  <a:ext cx="2206576" cy="394260"/>
                </a:xfrm>
                <a:prstGeom prst="roundRect">
                  <a:avLst>
                    <a:gd name="adj" fmla="val 14251"/>
                  </a:avLst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xmlns="" id="{A4C21974-4110-DB85-EF9D-50355AA43542}"/>
                    </a:ext>
                  </a:extLst>
                </p:cNvPr>
                <p:cNvSpPr txBox="1"/>
                <p:nvPr/>
              </p:nvSpPr>
              <p:spPr>
                <a:xfrm>
                  <a:off x="3042401" y="2847822"/>
                  <a:ext cx="2148024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30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협력 외교 중요</a:t>
                  </a:r>
                </a:p>
              </p:txBody>
            </p:sp>
          </p:grpSp>
        </p:grp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xmlns="" id="{DF25E3B0-FA0C-C317-8415-42E70661DC27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42" y="3362090"/>
              <a:ext cx="0" cy="812800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xmlns="" id="{4D427B5B-08E0-8BBB-AEA1-BCC3138A6E3E}"/>
                </a:ext>
              </a:extLst>
            </p:cNvPr>
            <p:cNvSpPr/>
            <p:nvPr/>
          </p:nvSpPr>
          <p:spPr>
            <a:xfrm>
              <a:off x="7392811" y="3088354"/>
              <a:ext cx="1486462" cy="394260"/>
            </a:xfrm>
            <a:prstGeom prst="roundRect">
              <a:avLst>
                <a:gd name="adj" fmla="val 14251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DEAE4CB5-91EF-4E10-3DB6-26201EAB80E8}"/>
                </a:ext>
              </a:extLst>
            </p:cNvPr>
            <p:cNvSpPr txBox="1"/>
            <p:nvPr/>
          </p:nvSpPr>
          <p:spPr>
            <a:xfrm>
              <a:off x="7433125" y="2592205"/>
              <a:ext cx="140583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US" altLang="ko-KR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관계 개선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21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9CABF5-EB7E-3B00-1E5A-4B938F88B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8CB7C1DD-9717-365D-51F4-EB9C933BCFB1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BD4F62-1BA5-B4DD-FC38-274B9E3B53F7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814C4B9-EF3D-C0B4-6305-199EF8F3F9CA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남북관계 및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통일방안</a:t>
            </a: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1867E546-2570-59E3-F94F-AA681C71B235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C8007748-320B-9A0D-A9E7-B50308A65C59}"/>
              </a:ext>
            </a:extLst>
          </p:cNvPr>
          <p:cNvSpPr/>
          <p:nvPr/>
        </p:nvSpPr>
        <p:spPr>
          <a:xfrm>
            <a:off x="3936843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FB59F291-5D53-5397-2112-0B369238F145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xmlns="" id="{5F9C5911-2B1E-B164-2A67-A01AE7337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76CAF1E-556F-3F7C-9500-B29F2D18F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929D5F12-D512-7838-C239-7070108633D8}"/>
              </a:ext>
            </a:extLst>
          </p:cNvPr>
          <p:cNvGrpSpPr/>
          <p:nvPr/>
        </p:nvGrpSpPr>
        <p:grpSpPr>
          <a:xfrm>
            <a:off x="5109725" y="2442656"/>
            <a:ext cx="1984601" cy="3387245"/>
            <a:chOff x="778811" y="2604631"/>
            <a:chExt cx="2491384" cy="3387245"/>
          </a:xfrm>
        </p:grpSpPr>
        <p:sp>
          <p:nvSpPr>
            <p:cNvPr id="32" name="사각형: 둥근 위쪽 모서리 31">
              <a:extLst>
                <a:ext uri="{FF2B5EF4-FFF2-40B4-BE49-F238E27FC236}">
                  <a16:creationId xmlns:a16="http://schemas.microsoft.com/office/drawing/2014/main" xmlns="" id="{2AC3D0D1-F22C-6538-37B8-62A892E60318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65B754F3-1E7F-42FA-9EC8-3099A97BCC9B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55BD845B-857E-FC90-3F76-6039AD6523C8}"/>
              </a:ext>
            </a:extLst>
          </p:cNvPr>
          <p:cNvGrpSpPr/>
          <p:nvPr/>
        </p:nvGrpSpPr>
        <p:grpSpPr>
          <a:xfrm>
            <a:off x="2944268" y="2442656"/>
            <a:ext cx="1984601" cy="3387245"/>
            <a:chOff x="778811" y="2604631"/>
            <a:chExt cx="2491384" cy="3332811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xmlns="" id="{2D7059C1-5304-2A85-1264-BA16149C9273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xmlns="" id="{BE5CB7C7-218E-B88E-C3B7-639676FBBAD7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2FE00247-A268-D578-6DA2-260FCA0B0140}"/>
              </a:ext>
            </a:extLst>
          </p:cNvPr>
          <p:cNvGrpSpPr/>
          <p:nvPr/>
        </p:nvGrpSpPr>
        <p:grpSpPr>
          <a:xfrm>
            <a:off x="7275181" y="2442656"/>
            <a:ext cx="1984601" cy="3387246"/>
            <a:chOff x="778811" y="2604631"/>
            <a:chExt cx="2491384" cy="3387246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xmlns="" id="{88C5AAEC-51B7-9CD7-F62B-1A1F3885CDA5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FD0470F2-0C80-66D3-280A-9CFAB35C7691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4DE9906-2EE5-E50A-B982-9D963EC5BF43}"/>
              </a:ext>
            </a:extLst>
          </p:cNvPr>
          <p:cNvGrpSpPr/>
          <p:nvPr/>
        </p:nvGrpSpPr>
        <p:grpSpPr>
          <a:xfrm>
            <a:off x="778811" y="2446049"/>
            <a:ext cx="1984601" cy="3387245"/>
            <a:chOff x="778811" y="2604631"/>
            <a:chExt cx="2491384" cy="3387245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xmlns="" id="{C9DE0009-1D0D-AAB4-BEB5-F0E8A49FC79B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xmlns="" id="{CB64AAFF-21D7-6EE3-1B00-DBB61483357F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xmlns="" id="{6B4D45A6-0052-E23F-3D35-9A6C6F76304D}"/>
              </a:ext>
            </a:extLst>
          </p:cNvPr>
          <p:cNvGrpSpPr/>
          <p:nvPr/>
        </p:nvGrpSpPr>
        <p:grpSpPr>
          <a:xfrm>
            <a:off x="9440637" y="2442656"/>
            <a:ext cx="1984601" cy="3387246"/>
            <a:chOff x="778811" y="2604631"/>
            <a:chExt cx="2491384" cy="3387246"/>
          </a:xfrm>
        </p:grpSpPr>
        <p:sp>
          <p:nvSpPr>
            <p:cNvPr id="83" name="사각형: 둥근 위쪽 모서리 82">
              <a:extLst>
                <a:ext uri="{FF2B5EF4-FFF2-40B4-BE49-F238E27FC236}">
                  <a16:creationId xmlns:a16="http://schemas.microsoft.com/office/drawing/2014/main" xmlns="" id="{2CAB1D5A-15DF-B77A-5689-FABFB1A7CEFB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사각형: 둥근 모서리 83">
              <a:extLst>
                <a:ext uri="{FF2B5EF4-FFF2-40B4-BE49-F238E27FC236}">
                  <a16:creationId xmlns:a16="http://schemas.microsoft.com/office/drawing/2014/main" xmlns="" id="{4B83EAF3-5BAF-4443-6E72-62CACD6AACFB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E7FB45C5-72E7-9D13-0E4D-596B9B707FE0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3CD1720-5EB5-5949-B0EF-45C6663959F5}"/>
              </a:ext>
            </a:extLst>
          </p:cNvPr>
          <p:cNvSpPr txBox="1"/>
          <p:nvPr/>
        </p:nvSpPr>
        <p:spPr>
          <a:xfrm>
            <a:off x="886637" y="1356798"/>
            <a:ext cx="1881925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갈등과 긴장의 관계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85B3248F-4B53-AFA2-F2AD-FFB0D7AC861D}"/>
              </a:ext>
            </a:extLst>
          </p:cNvPr>
          <p:cNvGrpSpPr/>
          <p:nvPr/>
        </p:nvGrpSpPr>
        <p:grpSpPr>
          <a:xfrm>
            <a:off x="-403488" y="241825"/>
            <a:ext cx="3646771" cy="697724"/>
            <a:chOff x="-403488" y="171975"/>
            <a:chExt cx="3646771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F30D01CC-8FA4-A55F-D0D6-0A01E332D6B4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39CB1776-2618-CD96-0AB8-9ED2D05B3C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98AD4DA0-DBD7-B6E2-40E2-561D614ABAB7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25C43C3F-583A-644E-50A7-E5F7C27A7A9E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BBE480A2-329D-B338-CB36-456FBB989CEE}"/>
                </a:ext>
              </a:extLst>
            </p:cNvPr>
            <p:cNvGrpSpPr/>
            <p:nvPr/>
          </p:nvGrpSpPr>
          <p:grpSpPr>
            <a:xfrm>
              <a:off x="893281" y="207203"/>
              <a:ext cx="2350002" cy="662496"/>
              <a:chOff x="902807" y="211966"/>
              <a:chExt cx="2350002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4DB01533-1193-FC99-23D0-C54577B30BE7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3500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남북관계의 변화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14CEEC77-08E5-A1F7-4884-304C9DD8F66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남북관계 및 통일정책</a:t>
                </a: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1488953-28B2-4E50-521A-87CAE0B8ED7C}"/>
              </a:ext>
            </a:extLst>
          </p:cNvPr>
          <p:cNvSpPr txBox="1"/>
          <p:nvPr/>
        </p:nvSpPr>
        <p:spPr>
          <a:xfrm>
            <a:off x="1221121" y="2824002"/>
            <a:ext cx="1099981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6.25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전쟁과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정전협정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8988810-2511-9990-A181-C8D086B52FBE}"/>
              </a:ext>
            </a:extLst>
          </p:cNvPr>
          <p:cNvSpPr txBox="1"/>
          <p:nvPr/>
        </p:nvSpPr>
        <p:spPr>
          <a:xfrm>
            <a:off x="3289916" y="2824002"/>
            <a:ext cx="1293304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무장공비 침투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44F867-8E48-FAB2-B929-97B669DDDDC8}"/>
              </a:ext>
            </a:extLst>
          </p:cNvPr>
          <p:cNvSpPr txBox="1"/>
          <p:nvPr/>
        </p:nvSpPr>
        <p:spPr>
          <a:xfrm>
            <a:off x="5455373" y="2824002"/>
            <a:ext cx="1293304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판문점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도끼 만행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사건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AFF9E08-B3F1-64F8-EE25-9E78176BDCA1}"/>
              </a:ext>
            </a:extLst>
          </p:cNvPr>
          <p:cNvSpPr txBox="1"/>
          <p:nvPr/>
        </p:nvSpPr>
        <p:spPr>
          <a:xfrm>
            <a:off x="7584121" y="2824002"/>
            <a:ext cx="1366720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아웅 산 묘소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및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KAL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 폭파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테러사건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6E4F6EDE-324E-7ADF-EF70-7EE0E9230882}"/>
              </a:ext>
            </a:extLst>
          </p:cNvPr>
          <p:cNvSpPr txBox="1"/>
          <p:nvPr/>
        </p:nvSpPr>
        <p:spPr>
          <a:xfrm>
            <a:off x="3494460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1960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561BB6C-0175-7C42-3C04-BC1FF82CD028}"/>
              </a:ext>
            </a:extLst>
          </p:cNvPr>
          <p:cNvSpPr txBox="1"/>
          <p:nvPr/>
        </p:nvSpPr>
        <p:spPr>
          <a:xfrm>
            <a:off x="1329003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1950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CC9CCD11-EC45-056B-294E-AD3C7772DEFE}"/>
              </a:ext>
            </a:extLst>
          </p:cNvPr>
          <p:cNvGrpSpPr/>
          <p:nvPr/>
        </p:nvGrpSpPr>
        <p:grpSpPr>
          <a:xfrm>
            <a:off x="1643248" y="2315754"/>
            <a:ext cx="255726" cy="381345"/>
            <a:chOff x="4608927" y="2477729"/>
            <a:chExt cx="255726" cy="38134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xmlns="" id="{81E6F075-15F3-F305-F028-6AF0342DEFDB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xmlns="" id="{1BE3E83B-BD62-9032-0337-591A7E4F6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2A2D0B3-4A2D-5217-767B-08F9F45CF795}"/>
              </a:ext>
            </a:extLst>
          </p:cNvPr>
          <p:cNvSpPr txBox="1"/>
          <p:nvPr/>
        </p:nvSpPr>
        <p:spPr>
          <a:xfrm>
            <a:off x="5659917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1970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5B6C5C43-B744-0FAE-D0B9-BA4853B5E551}"/>
              </a:ext>
            </a:extLst>
          </p:cNvPr>
          <p:cNvSpPr txBox="1"/>
          <p:nvPr/>
        </p:nvSpPr>
        <p:spPr>
          <a:xfrm>
            <a:off x="7825373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9952D061-FDD4-3DBC-4A18-3EBF5F86E343}"/>
              </a:ext>
            </a:extLst>
          </p:cNvPr>
          <p:cNvGrpSpPr/>
          <p:nvPr/>
        </p:nvGrpSpPr>
        <p:grpSpPr>
          <a:xfrm>
            <a:off x="3808705" y="2315754"/>
            <a:ext cx="255726" cy="381345"/>
            <a:chOff x="4608927" y="2477729"/>
            <a:chExt cx="255726" cy="381345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xmlns="" id="{3E27AB65-DCB2-E90B-2705-F2DE35156B75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xmlns="" id="{3F8FB959-B010-D082-C645-A389B45AC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A993FD29-F3EE-E187-0F1A-A112A5C47B5B}"/>
              </a:ext>
            </a:extLst>
          </p:cNvPr>
          <p:cNvGrpSpPr/>
          <p:nvPr/>
        </p:nvGrpSpPr>
        <p:grpSpPr>
          <a:xfrm>
            <a:off x="5974162" y="2315754"/>
            <a:ext cx="255726" cy="381345"/>
            <a:chOff x="4608927" y="2477729"/>
            <a:chExt cx="255726" cy="381345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xmlns="" id="{9A8BDF91-B3B8-3080-06F8-20450C22D6D3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1" name="그래픽 70">
              <a:extLst>
                <a:ext uri="{FF2B5EF4-FFF2-40B4-BE49-F238E27FC236}">
                  <a16:creationId xmlns:a16="http://schemas.microsoft.com/office/drawing/2014/main" xmlns="" id="{BF1E68FB-08AA-6861-659A-2F9D2E8E8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27A754CA-94F4-2DDB-741E-2B41063D655C}"/>
              </a:ext>
            </a:extLst>
          </p:cNvPr>
          <p:cNvGrpSpPr/>
          <p:nvPr/>
        </p:nvGrpSpPr>
        <p:grpSpPr>
          <a:xfrm>
            <a:off x="8139618" y="2315754"/>
            <a:ext cx="255726" cy="381345"/>
            <a:chOff x="4608927" y="2477729"/>
            <a:chExt cx="255726" cy="381345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xmlns="" id="{0D8552C7-0EEB-FBAC-453C-5D0B8C08CE7C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4" name="그래픽 73">
              <a:extLst>
                <a:ext uri="{FF2B5EF4-FFF2-40B4-BE49-F238E27FC236}">
                  <a16:creationId xmlns:a16="http://schemas.microsoft.com/office/drawing/2014/main" xmlns="" id="{767D39E5-293E-2D0B-618B-0C157D110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C9F75569-E658-45DF-7004-CF20DDA8ED74}"/>
              </a:ext>
            </a:extLst>
          </p:cNvPr>
          <p:cNvSpPr txBox="1"/>
          <p:nvPr/>
        </p:nvSpPr>
        <p:spPr>
          <a:xfrm>
            <a:off x="9793018" y="1966385"/>
            <a:ext cx="127983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이후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E70CEBC7-4CD3-9466-4C25-D9C7B81AF36E}"/>
              </a:ext>
            </a:extLst>
          </p:cNvPr>
          <p:cNvSpPr txBox="1"/>
          <p:nvPr/>
        </p:nvSpPr>
        <p:spPr>
          <a:xfrm>
            <a:off x="9686419" y="2824002"/>
            <a:ext cx="1493037" cy="12935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서해교전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  <a:b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천안함 피격 및</a:t>
            </a:r>
            <a:b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연평도 포격도발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핵미사일 개발 등</a:t>
            </a: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xmlns="" id="{D00E9AE2-7A37-0F15-5640-0D5752E6E8EC}"/>
              </a:ext>
            </a:extLst>
          </p:cNvPr>
          <p:cNvGrpSpPr/>
          <p:nvPr/>
        </p:nvGrpSpPr>
        <p:grpSpPr>
          <a:xfrm>
            <a:off x="10305074" y="2315754"/>
            <a:ext cx="255726" cy="381345"/>
            <a:chOff x="4608927" y="2477729"/>
            <a:chExt cx="255726" cy="381345"/>
          </a:xfrm>
        </p:grpSpPr>
        <p:sp>
          <p:nvSpPr>
            <p:cNvPr id="87" name="타원 86">
              <a:extLst>
                <a:ext uri="{FF2B5EF4-FFF2-40B4-BE49-F238E27FC236}">
                  <a16:creationId xmlns:a16="http://schemas.microsoft.com/office/drawing/2014/main" xmlns="" id="{D1624962-DE8C-F419-6AC9-3D4E8F8F8B80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8" name="그래픽 87">
              <a:extLst>
                <a:ext uri="{FF2B5EF4-FFF2-40B4-BE49-F238E27FC236}">
                  <a16:creationId xmlns:a16="http://schemas.microsoft.com/office/drawing/2014/main" xmlns="" id="{E5666F22-3A4B-09E9-3A86-DFECF1CF5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F69C61A8-C904-9030-31D1-9A4A278C9D2A}"/>
              </a:ext>
            </a:extLst>
          </p:cNvPr>
          <p:cNvSpPr txBox="1"/>
          <p:nvPr/>
        </p:nvSpPr>
        <p:spPr>
          <a:xfrm>
            <a:off x="4786346" y="6143625"/>
            <a:ext cx="2619308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갈등과 긴장의 지속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109EE4B-3AD9-76E0-E893-5968BD9023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pic>
        <p:nvPicPr>
          <p:cNvPr id="16" name="그림 15" descr="의류, 사람, 실내, 교육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92AD8A4F-E6BD-5B3E-BF29-5B3F6675C3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" r="3897"/>
          <a:stretch/>
        </p:blipFill>
        <p:spPr>
          <a:xfrm>
            <a:off x="778812" y="4429705"/>
            <a:ext cx="1984600" cy="1393110"/>
          </a:xfrm>
          <a:prstGeom prst="rect">
            <a:avLst/>
          </a:prstGeom>
        </p:spPr>
      </p:pic>
      <p:pic>
        <p:nvPicPr>
          <p:cNvPr id="21" name="그림 20" descr="의류, 야외, 사람, 신발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4C78CAF4-75C0-CFF4-0723-B9069E0C4B0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"/>
          <a:stretch/>
        </p:blipFill>
        <p:spPr>
          <a:xfrm>
            <a:off x="2944268" y="4429704"/>
            <a:ext cx="1984601" cy="1423590"/>
          </a:xfrm>
          <a:prstGeom prst="rect">
            <a:avLst/>
          </a:prstGeom>
        </p:spPr>
      </p:pic>
      <p:pic>
        <p:nvPicPr>
          <p:cNvPr id="28" name="그림 27" descr="야외, 차량, 육상 차량, 바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D2D36151-6193-AFA9-F10E-19BF46D37C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978" r="7881" b="978"/>
          <a:stretch/>
        </p:blipFill>
        <p:spPr>
          <a:xfrm>
            <a:off x="5109725" y="4429704"/>
            <a:ext cx="1984602" cy="1394834"/>
          </a:xfrm>
          <a:prstGeom prst="rect">
            <a:avLst/>
          </a:prstGeom>
        </p:spPr>
      </p:pic>
      <p:pic>
        <p:nvPicPr>
          <p:cNvPr id="30" name="그림 29" descr="비행기, 항공기, 의류, 야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934FDD21-909D-D1A5-F538-1D067EC97C2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73"/>
          <a:stretch/>
        </p:blipFill>
        <p:spPr>
          <a:xfrm>
            <a:off x="7244651" y="4429704"/>
            <a:ext cx="2015131" cy="1400198"/>
          </a:xfrm>
          <a:prstGeom prst="rect">
            <a:avLst/>
          </a:prstGeom>
        </p:spPr>
      </p:pic>
      <p:pic>
        <p:nvPicPr>
          <p:cNvPr id="37" name="그림 36" descr="구름, 하늘, 야외, 오염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30815273-42BE-FECF-B5C5-70D1E3BED9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958"/>
          <a:stretch/>
        </p:blipFill>
        <p:spPr>
          <a:xfrm>
            <a:off x="9440637" y="4429706"/>
            <a:ext cx="1984601" cy="1400197"/>
          </a:xfrm>
          <a:prstGeom prst="rect">
            <a:avLst/>
          </a:prstGeom>
        </p:spPr>
      </p:pic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xmlns="" id="{3C3F05FF-E101-27FE-376C-8FFE2C872F8D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3140AC0A-8794-77BA-23D8-325E7DAFC3AD}"/>
              </a:ext>
            </a:extLst>
          </p:cNvPr>
          <p:cNvGrpSpPr/>
          <p:nvPr/>
        </p:nvGrpSpPr>
        <p:grpSpPr>
          <a:xfrm>
            <a:off x="777258" y="5977725"/>
            <a:ext cx="2938803" cy="714442"/>
            <a:chOff x="74074" y="5970762"/>
            <a:chExt cx="2938803" cy="71444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21F2E48-532A-1CB9-2CD7-A8097FA74247}"/>
                </a:ext>
              </a:extLst>
            </p:cNvPr>
            <p:cNvSpPr txBox="1"/>
            <p:nvPr/>
          </p:nvSpPr>
          <p:spPr>
            <a:xfrm>
              <a:off x="74893" y="6586394"/>
              <a:ext cx="260936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https://www.donga.com/news/Politics/article/all/20230811/120667128/1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7C14033C-34F4-CDE6-2952-2219B104B2F1}"/>
                </a:ext>
              </a:extLst>
            </p:cNvPr>
            <p:cNvSpPr txBox="1"/>
            <p:nvPr/>
          </p:nvSpPr>
          <p:spPr>
            <a:xfrm>
              <a:off x="74893" y="6253048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https://www.joongang.co.kr/article/20922525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20E383CE-EF19-33F1-7BE3-446980D57014}"/>
                </a:ext>
              </a:extLst>
            </p:cNvPr>
            <p:cNvSpPr txBox="1"/>
            <p:nvPr/>
          </p:nvSpPr>
          <p:spPr>
            <a:xfrm>
              <a:off x="74893" y="6042877"/>
              <a:ext cx="2937984" cy="2096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https://namu.wiki/w/%ED%8C%90%EB%AC%B8%EC%A0%90%20%EB%8F%</a:t>
              </a:r>
              <a:b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84%EB%81%BC%20%EB%A7%8C%ED%96%89%20%EC%82%AC%EA%B1%B4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C33809AC-E487-D3C6-AC77-D86FCADB7FEE}"/>
                </a:ext>
              </a:extLst>
            </p:cNvPr>
            <p:cNvSpPr txBox="1"/>
            <p:nvPr/>
          </p:nvSpPr>
          <p:spPr>
            <a:xfrm>
              <a:off x="74893" y="6363259"/>
              <a:ext cx="21287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https://news.kbs.co.kr/news/pc/view/view.do?ncd=5299906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BB02D5EF-A392-370D-BF4A-150D6EEC29C5}"/>
                </a:ext>
              </a:extLst>
            </p:cNvPr>
            <p:cNvSpPr txBox="1"/>
            <p:nvPr/>
          </p:nvSpPr>
          <p:spPr>
            <a:xfrm>
              <a:off x="74893" y="6479975"/>
              <a:ext cx="1923604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https://www.segye.com/newsView/20210331511288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DCE05A80-923D-4529-92D9-2BA2259BF6FB}"/>
                </a:ext>
              </a:extLst>
            </p:cNvPr>
            <p:cNvSpPr txBox="1"/>
            <p:nvPr/>
          </p:nvSpPr>
          <p:spPr>
            <a:xfrm>
              <a:off x="74074" y="5970762"/>
              <a:ext cx="15452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출처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19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AC1FE5-7CD2-3366-3C58-391C2F0B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8E86BF4B-3B06-CCAA-D7DA-A1CD50724826}"/>
              </a:ext>
            </a:extLst>
          </p:cNvPr>
          <p:cNvGrpSpPr/>
          <p:nvPr/>
        </p:nvGrpSpPr>
        <p:grpSpPr>
          <a:xfrm>
            <a:off x="6215655" y="2442656"/>
            <a:ext cx="2491384" cy="3387245"/>
            <a:chOff x="778811" y="2604631"/>
            <a:chExt cx="2491384" cy="3387245"/>
          </a:xfrm>
        </p:grpSpPr>
        <p:sp>
          <p:nvSpPr>
            <p:cNvPr id="32" name="사각형: 둥근 위쪽 모서리 31">
              <a:extLst>
                <a:ext uri="{FF2B5EF4-FFF2-40B4-BE49-F238E27FC236}">
                  <a16:creationId xmlns:a16="http://schemas.microsoft.com/office/drawing/2014/main" xmlns="" id="{A72AB5D0-075A-DA8A-3C2A-27933EA646E5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9B15B120-6A2A-D05B-AD3E-1D15235EE9F9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3AD03E33-267B-D78F-929C-025F4DDDC8AD}"/>
              </a:ext>
            </a:extLst>
          </p:cNvPr>
          <p:cNvGrpSpPr/>
          <p:nvPr/>
        </p:nvGrpSpPr>
        <p:grpSpPr>
          <a:xfrm>
            <a:off x="3497233" y="2442656"/>
            <a:ext cx="2491384" cy="3387245"/>
            <a:chOff x="778811" y="2604631"/>
            <a:chExt cx="2491384" cy="3332811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xmlns="" id="{0F21398B-BDAB-9F57-CC2F-38E74230C036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xmlns="" id="{E612D391-B11A-3A86-9A0C-24F267FCEDD8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26857CF9-6D85-F507-1126-896186CC7A78}"/>
              </a:ext>
            </a:extLst>
          </p:cNvPr>
          <p:cNvGrpSpPr/>
          <p:nvPr/>
        </p:nvGrpSpPr>
        <p:grpSpPr>
          <a:xfrm>
            <a:off x="8934076" y="2442656"/>
            <a:ext cx="2491384" cy="3387246"/>
            <a:chOff x="778811" y="2604631"/>
            <a:chExt cx="2491384" cy="3387246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xmlns="" id="{FE8FB3E4-80C2-F1F5-FA04-7DFCE3F0317A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DC13B415-7D55-FCC4-72D1-96AC22155C07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BBEA7609-C244-9C02-9AA8-00BCE3281ED6}"/>
              </a:ext>
            </a:extLst>
          </p:cNvPr>
          <p:cNvGrpSpPr/>
          <p:nvPr/>
        </p:nvGrpSpPr>
        <p:grpSpPr>
          <a:xfrm>
            <a:off x="778811" y="2442656"/>
            <a:ext cx="2491384" cy="3387245"/>
            <a:chOff x="778811" y="2604631"/>
            <a:chExt cx="2491384" cy="3387245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xmlns="" id="{6515D925-2A1D-A160-84DD-1DAF123279C3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xmlns="" id="{F1C1C240-1BDF-1F39-EE5B-F7B7F826A5CC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69FFAC1-125D-51FE-2A96-949C9DCE50C1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D32F0D9-A57A-7B63-2C7B-A89367DE61D2}"/>
              </a:ext>
            </a:extLst>
          </p:cNvPr>
          <p:cNvSpPr txBox="1"/>
          <p:nvPr/>
        </p:nvSpPr>
        <p:spPr>
          <a:xfrm>
            <a:off x="886637" y="1356798"/>
            <a:ext cx="1881925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대화와 협력의 관계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9E252EEE-F5B4-1489-3334-312C7226EE43}"/>
              </a:ext>
            </a:extLst>
          </p:cNvPr>
          <p:cNvGrpSpPr/>
          <p:nvPr/>
        </p:nvGrpSpPr>
        <p:grpSpPr>
          <a:xfrm>
            <a:off x="-403488" y="241825"/>
            <a:ext cx="3646771" cy="697724"/>
            <a:chOff x="-403488" y="171975"/>
            <a:chExt cx="3646771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B458AFDD-CD3F-F137-27FF-E71FD799F4EE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403456ED-003C-C059-9052-058A404517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F1A63E6B-51AD-3E60-023B-0A89B5AB29C3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80CFD65-029B-E11B-383A-457516DF402F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78D650D2-0921-7EA3-9C5D-7D2E356E942D}"/>
                </a:ext>
              </a:extLst>
            </p:cNvPr>
            <p:cNvGrpSpPr/>
            <p:nvPr/>
          </p:nvGrpSpPr>
          <p:grpSpPr>
            <a:xfrm>
              <a:off x="893281" y="207203"/>
              <a:ext cx="2350002" cy="662496"/>
              <a:chOff x="902807" y="211966"/>
              <a:chExt cx="2350002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B05563A2-EEB2-D883-6AA0-037429DD6003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3500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남북관계의 변화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750B2125-70E5-56AC-3020-D35E1FD13E77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남북관계 및 통일정책</a:t>
                </a: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6B84729-0F9F-C579-99B6-69460132471F}"/>
              </a:ext>
            </a:extLst>
          </p:cNvPr>
          <p:cNvSpPr txBox="1"/>
          <p:nvPr/>
        </p:nvSpPr>
        <p:spPr>
          <a:xfrm>
            <a:off x="1501443" y="2824002"/>
            <a:ext cx="1046120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적십자 회담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파견원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접촉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F819B5-3CA1-42D7-001F-0C446E398AAF}"/>
              </a:ext>
            </a:extLst>
          </p:cNvPr>
          <p:cNvSpPr txBox="1"/>
          <p:nvPr/>
        </p:nvSpPr>
        <p:spPr>
          <a:xfrm>
            <a:off x="4119998" y="2824002"/>
            <a:ext cx="1245854" cy="2963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남북회담 확대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0CA0A79-5930-A2A7-C254-266037DEB901}"/>
              </a:ext>
            </a:extLst>
          </p:cNvPr>
          <p:cNvSpPr txBox="1"/>
          <p:nvPr/>
        </p:nvSpPr>
        <p:spPr>
          <a:xfrm>
            <a:off x="6614961" y="2824002"/>
            <a:ext cx="1692771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남북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기본 합의서와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 비핵화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공동선언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049CE67-AC89-0152-461F-D51B9AA0B932}"/>
              </a:ext>
            </a:extLst>
          </p:cNvPr>
          <p:cNvSpPr txBox="1"/>
          <p:nvPr/>
        </p:nvSpPr>
        <p:spPr>
          <a:xfrm>
            <a:off x="9133648" y="2824002"/>
            <a:ext cx="2092239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남북정상회담 개최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금강산 관광과 개성공단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이산가족 상봉 등 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D11C5AC7-AF2E-5234-A287-81481A4F2077}"/>
              </a:ext>
            </a:extLst>
          </p:cNvPr>
          <p:cNvSpPr txBox="1"/>
          <p:nvPr/>
        </p:nvSpPr>
        <p:spPr>
          <a:xfrm>
            <a:off x="4300817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68ABA4F-097A-8388-3E25-60DA524C490D}"/>
              </a:ext>
            </a:extLst>
          </p:cNvPr>
          <p:cNvSpPr txBox="1"/>
          <p:nvPr/>
        </p:nvSpPr>
        <p:spPr>
          <a:xfrm>
            <a:off x="1582395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1970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D8CD8174-B246-04B9-4FA7-42A2332F7AA3}"/>
              </a:ext>
            </a:extLst>
          </p:cNvPr>
          <p:cNvGrpSpPr/>
          <p:nvPr/>
        </p:nvGrpSpPr>
        <p:grpSpPr>
          <a:xfrm>
            <a:off x="1896640" y="2315754"/>
            <a:ext cx="255726" cy="381345"/>
            <a:chOff x="4608927" y="2477729"/>
            <a:chExt cx="255726" cy="38134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xmlns="" id="{7E54A444-B4DD-EFD1-6206-3422F91C8136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xmlns="" id="{278806A6-8200-2CC7-3B94-B6BF7E35C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EF9EF2F-467A-EE85-4735-C8AA305520AB}"/>
              </a:ext>
            </a:extLst>
          </p:cNvPr>
          <p:cNvSpPr txBox="1"/>
          <p:nvPr/>
        </p:nvSpPr>
        <p:spPr>
          <a:xfrm>
            <a:off x="7019238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B6BD7BD-CF2C-B3F4-868E-97D5ECF3249A}"/>
              </a:ext>
            </a:extLst>
          </p:cNvPr>
          <p:cNvSpPr txBox="1"/>
          <p:nvPr/>
        </p:nvSpPr>
        <p:spPr>
          <a:xfrm>
            <a:off x="9539849" y="1966385"/>
            <a:ext cx="127983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이후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A36F2A8A-9BBF-17FD-FBBF-B835D05E83BE}"/>
              </a:ext>
            </a:extLst>
          </p:cNvPr>
          <p:cNvSpPr txBox="1"/>
          <p:nvPr/>
        </p:nvSpPr>
        <p:spPr>
          <a:xfrm>
            <a:off x="4941036" y="6143625"/>
            <a:ext cx="2309928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남북간 협력 진행</a:t>
            </a: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E10171D3-6A5C-B4FA-A5EA-CDA5AD87C39A}"/>
              </a:ext>
            </a:extLst>
          </p:cNvPr>
          <p:cNvGrpSpPr/>
          <p:nvPr/>
        </p:nvGrpSpPr>
        <p:grpSpPr>
          <a:xfrm>
            <a:off x="4615062" y="2315754"/>
            <a:ext cx="255726" cy="381345"/>
            <a:chOff x="4608927" y="2477729"/>
            <a:chExt cx="255726" cy="381345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xmlns="" id="{43A881BE-63C5-14E1-46A3-739D59BB2692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xmlns="" id="{15AE6FF9-2E29-807D-BACD-90EA91601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C286BBB5-65A0-E182-9735-62AA35958AAF}"/>
              </a:ext>
            </a:extLst>
          </p:cNvPr>
          <p:cNvGrpSpPr/>
          <p:nvPr/>
        </p:nvGrpSpPr>
        <p:grpSpPr>
          <a:xfrm>
            <a:off x="7333483" y="2315754"/>
            <a:ext cx="255726" cy="381345"/>
            <a:chOff x="4608927" y="2477729"/>
            <a:chExt cx="255726" cy="381345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xmlns="" id="{FE73C6D4-C259-42B8-7D39-0F3E4E082CFD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1" name="그래픽 70">
              <a:extLst>
                <a:ext uri="{FF2B5EF4-FFF2-40B4-BE49-F238E27FC236}">
                  <a16:creationId xmlns:a16="http://schemas.microsoft.com/office/drawing/2014/main" xmlns="" id="{CC3923A0-6B8C-0995-98F9-E94F37FE5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7E67BB25-3127-4527-5013-CC8C68B4E736}"/>
              </a:ext>
            </a:extLst>
          </p:cNvPr>
          <p:cNvGrpSpPr/>
          <p:nvPr/>
        </p:nvGrpSpPr>
        <p:grpSpPr>
          <a:xfrm>
            <a:off x="10051905" y="2315754"/>
            <a:ext cx="255726" cy="381345"/>
            <a:chOff x="4608927" y="2477729"/>
            <a:chExt cx="255726" cy="381345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xmlns="" id="{346A51FE-1B11-E639-BA2F-6EDFE839519E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4" name="그래픽 73">
              <a:extLst>
                <a:ext uri="{FF2B5EF4-FFF2-40B4-BE49-F238E27FC236}">
                  <a16:creationId xmlns:a16="http://schemas.microsoft.com/office/drawing/2014/main" xmlns="" id="{EE24F25C-E26E-F6D2-FD02-74B096A2C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CF508E9-5BD5-5624-60E4-314F939858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pic>
        <p:nvPicPr>
          <p:cNvPr id="16" name="그림 15" descr="의류, 사람, 실내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E875B74A-77FF-0295-BB2D-D28938796F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7"/>
          <a:stretch/>
        </p:blipFill>
        <p:spPr>
          <a:xfrm>
            <a:off x="3497233" y="4066052"/>
            <a:ext cx="2491384" cy="1763848"/>
          </a:xfrm>
          <a:prstGeom prst="rect">
            <a:avLst/>
          </a:prstGeom>
        </p:spPr>
      </p:pic>
      <p:pic>
        <p:nvPicPr>
          <p:cNvPr id="21" name="그림 20" descr="의류, 사람, 슈트, 실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456D5641-1735-00D2-8AFB-0AD298164C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"/>
          <a:stretch/>
        </p:blipFill>
        <p:spPr>
          <a:xfrm>
            <a:off x="6215655" y="4066051"/>
            <a:ext cx="2491382" cy="1784001"/>
          </a:xfrm>
          <a:prstGeom prst="rect">
            <a:avLst/>
          </a:prstGeom>
        </p:spPr>
      </p:pic>
      <p:pic>
        <p:nvPicPr>
          <p:cNvPr id="30" name="그림 29" descr="의류, 사람, 정장 차림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66FC59E0-DB7A-FBB8-6E93-9D642FB20B2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" t="697" r="2769" b="697"/>
          <a:stretch/>
        </p:blipFill>
        <p:spPr>
          <a:xfrm>
            <a:off x="8934076" y="4066051"/>
            <a:ext cx="2491162" cy="1789056"/>
          </a:xfrm>
          <a:prstGeom prst="rect">
            <a:avLst/>
          </a:prstGeom>
        </p:spPr>
      </p:pic>
      <p:pic>
        <p:nvPicPr>
          <p:cNvPr id="41" name="그림 40" descr="의류, 사람, 실내, 인간의 얼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FE0A1AFE-619C-2B95-48C7-5308811680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5"/>
          <a:stretch/>
        </p:blipFill>
        <p:spPr>
          <a:xfrm>
            <a:off x="778811" y="4066051"/>
            <a:ext cx="2491384" cy="1743703"/>
          </a:xfrm>
          <a:prstGeom prst="rect">
            <a:avLst/>
          </a:prstGeom>
        </p:spPr>
      </p:pic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xmlns="" id="{483D258F-B056-25F9-927B-98CF8AC8D168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rgbClr val="823000"/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4" name="그룹 43">
            <a:extLst>
              <a:ext uri="{FF2B5EF4-FFF2-40B4-BE49-F238E27FC236}">
                <a16:creationId xmlns:a16="http://schemas.microsoft.com/office/drawing/2014/main" xmlns="" id="{9C29BF69-9F0B-742C-487E-3DDE1E27A9E8}"/>
              </a:ext>
            </a:extLst>
          </p:cNvPr>
          <p:cNvGrpSpPr/>
          <p:nvPr/>
        </p:nvGrpSpPr>
        <p:grpSpPr>
          <a:xfrm>
            <a:off x="778810" y="5977725"/>
            <a:ext cx="3569889" cy="569119"/>
            <a:chOff x="778810" y="6011828"/>
            <a:chExt cx="3569889" cy="56911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313D90F0-D075-3D36-F985-FB4B2D7C5EE3}"/>
                </a:ext>
              </a:extLst>
            </p:cNvPr>
            <p:cNvSpPr txBox="1"/>
            <p:nvPr/>
          </p:nvSpPr>
          <p:spPr>
            <a:xfrm>
              <a:off x="778811" y="6229529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https://biz.heraldcorp.com/article/10419217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21A36343-88F1-0BDA-D936-29C8E6C59A61}"/>
                </a:ext>
              </a:extLst>
            </p:cNvPr>
            <p:cNvSpPr txBox="1"/>
            <p:nvPr/>
          </p:nvSpPr>
          <p:spPr>
            <a:xfrm>
              <a:off x="778811" y="6104196"/>
              <a:ext cx="241829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https://www.tongilnews.com/news/articleView.html?idxno=204927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1712094F-B6D0-AA79-6B8D-0CB8AD6E2AD5}"/>
                </a:ext>
              </a:extLst>
            </p:cNvPr>
            <p:cNvSpPr txBox="1"/>
            <p:nvPr/>
          </p:nvSpPr>
          <p:spPr>
            <a:xfrm>
              <a:off x="778811" y="6355830"/>
              <a:ext cx="35698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https://www.kookje.co.kr/news2011/asp/newsbody.asp?code=0300&amp;key=20101231.22002201335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8172543-3F63-3719-28C8-50632C28209F}"/>
                </a:ext>
              </a:extLst>
            </p:cNvPr>
            <p:cNvSpPr txBox="1"/>
            <p:nvPr/>
          </p:nvSpPr>
          <p:spPr>
            <a:xfrm>
              <a:off x="778811" y="6482137"/>
              <a:ext cx="350192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https://m.monthly.chosun.com/client/mdaily/daily_view.asp?idx=7193&amp;Newsnumb=2019067193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1C64A4F0-EE37-6232-DB22-8F1172E828F8}"/>
                </a:ext>
              </a:extLst>
            </p:cNvPr>
            <p:cNvSpPr txBox="1"/>
            <p:nvPr/>
          </p:nvSpPr>
          <p:spPr>
            <a:xfrm>
              <a:off x="778810" y="6011828"/>
              <a:ext cx="15452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출처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07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357EE92-C5FD-27AA-E67E-B44E5AD18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10D80322-886E-2F04-E261-16A4AA287C40}"/>
              </a:ext>
            </a:extLst>
          </p:cNvPr>
          <p:cNvSpPr/>
          <p:nvPr/>
        </p:nvSpPr>
        <p:spPr>
          <a:xfrm>
            <a:off x="8928255" y="2949842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1904EB8A-290A-8304-8B7B-FE9E54DA8616}"/>
              </a:ext>
            </a:extLst>
          </p:cNvPr>
          <p:cNvSpPr/>
          <p:nvPr/>
        </p:nvSpPr>
        <p:spPr>
          <a:xfrm>
            <a:off x="8967473" y="2987703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89C415D2-52D6-0B61-20EE-90F1C4135103}"/>
              </a:ext>
            </a:extLst>
          </p:cNvPr>
          <p:cNvSpPr/>
          <p:nvPr/>
        </p:nvSpPr>
        <p:spPr>
          <a:xfrm>
            <a:off x="6212365" y="2949842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xmlns="" id="{3AFD7F58-CAAF-7328-2515-4B5ADD16AABD}"/>
              </a:ext>
            </a:extLst>
          </p:cNvPr>
          <p:cNvSpPr/>
          <p:nvPr/>
        </p:nvSpPr>
        <p:spPr>
          <a:xfrm>
            <a:off x="6251583" y="2987703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xmlns="" id="{C47471AA-3CA5-0F84-CD7C-011F2064C9F0}"/>
              </a:ext>
            </a:extLst>
          </p:cNvPr>
          <p:cNvSpPr/>
          <p:nvPr/>
        </p:nvSpPr>
        <p:spPr>
          <a:xfrm>
            <a:off x="3496474" y="2949842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xmlns="" id="{783AE472-A6C2-6C32-7D16-5FB283E30DC9}"/>
              </a:ext>
            </a:extLst>
          </p:cNvPr>
          <p:cNvSpPr/>
          <p:nvPr/>
        </p:nvSpPr>
        <p:spPr>
          <a:xfrm>
            <a:off x="3535692" y="2987703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xmlns="" id="{FDAAAC02-DE5E-624A-EF38-8B16D96EFEA6}"/>
              </a:ext>
            </a:extLst>
          </p:cNvPr>
          <p:cNvSpPr/>
          <p:nvPr/>
        </p:nvSpPr>
        <p:spPr>
          <a:xfrm>
            <a:off x="780583" y="2949842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xmlns="" id="{2FE9B4F0-1A16-15BE-9327-FAA7D2506B24}"/>
              </a:ext>
            </a:extLst>
          </p:cNvPr>
          <p:cNvSpPr/>
          <p:nvPr/>
        </p:nvSpPr>
        <p:spPr>
          <a:xfrm>
            <a:off x="819801" y="2987703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11B646D-9EF3-C93D-480A-7B176C53A487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906166-5769-99AC-FABB-4298AA3C8304}"/>
              </a:ext>
            </a:extLst>
          </p:cNvPr>
          <p:cNvSpPr txBox="1"/>
          <p:nvPr/>
        </p:nvSpPr>
        <p:spPr>
          <a:xfrm>
            <a:off x="886637" y="1356798"/>
            <a:ext cx="316048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최근 북한 동향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‘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두 국가론’ 등장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BF202C2C-A9C8-7340-B266-F7374CD44977}"/>
              </a:ext>
            </a:extLst>
          </p:cNvPr>
          <p:cNvGrpSpPr/>
          <p:nvPr/>
        </p:nvGrpSpPr>
        <p:grpSpPr>
          <a:xfrm>
            <a:off x="-403488" y="241825"/>
            <a:ext cx="3646771" cy="697724"/>
            <a:chOff x="-403488" y="171975"/>
            <a:chExt cx="3646771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A7B942E1-0E3B-221D-98C9-74DC919750F9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86953E52-53E3-AD1E-FCF4-013EF5A44E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6B43280D-F363-91BC-5F51-B8F4A81FB87B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815AABBB-DEA6-76A2-1E7A-D42F36B10D81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92D8AD76-B4C2-3B0B-467E-4E274F262B04}"/>
                </a:ext>
              </a:extLst>
            </p:cNvPr>
            <p:cNvGrpSpPr/>
            <p:nvPr/>
          </p:nvGrpSpPr>
          <p:grpSpPr>
            <a:xfrm>
              <a:off x="893281" y="207203"/>
              <a:ext cx="2350002" cy="662496"/>
              <a:chOff x="902807" y="211966"/>
              <a:chExt cx="2350002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E65F3C18-B879-9F97-C023-94091070D679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3500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남북관계의 변화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E07713D1-600E-9043-3A6A-72A0A4A101E6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남북관계 및 통일정책</a:t>
                </a: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9AAA2EE-A716-3D59-A21E-1133DCC97D02}"/>
              </a:ext>
            </a:extLst>
          </p:cNvPr>
          <p:cNvSpPr txBox="1"/>
          <p:nvPr/>
        </p:nvSpPr>
        <p:spPr>
          <a:xfrm>
            <a:off x="864331" y="3651753"/>
            <a:ext cx="2329484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남북간 모든 통신선 차단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대남사업을 </a:t>
            </a: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 err="1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대적사업’</a:t>
            </a:r>
            <a:r>
              <a:rPr lang="ko-KR" altLang="en-US" sz="1500" spc="-30" dirty="0" err="1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으로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 전환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6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월 </a:t>
            </a:r>
            <a:r>
              <a:rPr lang="en-US" altLang="ko-KR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16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일 개성공단 내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남북공동연락사무소 폭파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19B1ED2-1B67-8FC6-DA18-19F8F41DA9B3}"/>
              </a:ext>
            </a:extLst>
          </p:cNvPr>
          <p:cNvSpPr txBox="1"/>
          <p:nvPr/>
        </p:nvSpPr>
        <p:spPr>
          <a:xfrm>
            <a:off x="3774826" y="3651753"/>
            <a:ext cx="1940276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당 전원회의 시 남북관계를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적대적인 두 국가관계</a:t>
            </a: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전쟁 중에 있는</a:t>
            </a:r>
            <a:endParaRPr lang="en-US" altLang="ko-KR" sz="15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두 교전국 관계</a:t>
            </a: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 규정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D04CC925-EAA5-EB14-0DE6-A7D0847F57B8}"/>
              </a:ext>
            </a:extLst>
          </p:cNvPr>
          <p:cNvSpPr txBox="1"/>
          <p:nvPr/>
        </p:nvSpPr>
        <p:spPr>
          <a:xfrm>
            <a:off x="6419545" y="3651753"/>
            <a:ext cx="2082621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최고인민회의 시정연설 시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‘교전 중인 </a:t>
            </a:r>
            <a:r>
              <a:rPr lang="ko-KR" altLang="en-US" sz="1500" spc="-30" dirty="0" err="1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국가관계’</a:t>
            </a:r>
            <a:r>
              <a:rPr lang="ko-KR" altLang="en-US" sz="15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</a:t>
            </a: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규정</a:t>
            </a:r>
            <a:r>
              <a:rPr lang="en-US" altLang="ko-KR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  <a:br>
              <a:rPr lang="en-US" altLang="ko-KR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조국통일 </a:t>
            </a: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3</a:t>
            </a: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 헌장 기념탑</a:t>
            </a: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철거 명령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C473A139-4484-D802-39CA-45ABA868909E}"/>
              </a:ext>
            </a:extLst>
          </p:cNvPr>
          <p:cNvGrpSpPr/>
          <p:nvPr/>
        </p:nvGrpSpPr>
        <p:grpSpPr>
          <a:xfrm>
            <a:off x="1475128" y="2175318"/>
            <a:ext cx="9170496" cy="207608"/>
            <a:chOff x="1475128" y="2304426"/>
            <a:chExt cx="9170496" cy="20760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17103A5F-5EA5-33AD-8107-EEA7F0B2D192}"/>
                </a:ext>
              </a:extLst>
            </p:cNvPr>
            <p:cNvSpPr txBox="1"/>
            <p:nvPr/>
          </p:nvSpPr>
          <p:spPr>
            <a:xfrm>
              <a:off x="1475128" y="2304426"/>
              <a:ext cx="1109278" cy="1990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2020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년 </a:t>
              </a: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6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월 </a:t>
              </a: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9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일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E4CC66D-B4B6-EBE9-46B7-3DED7DE1131C}"/>
                </a:ext>
              </a:extLst>
            </p:cNvPr>
            <p:cNvSpPr txBox="1"/>
            <p:nvPr/>
          </p:nvSpPr>
          <p:spPr>
            <a:xfrm>
              <a:off x="4276548" y="2313005"/>
              <a:ext cx="937757" cy="1990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2023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년 </a:t>
              </a: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12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월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1792C16-BF0D-3E98-4E60-ADD390935D5A}"/>
                </a:ext>
              </a:extLst>
            </p:cNvPr>
            <p:cNvSpPr txBox="1"/>
            <p:nvPr/>
          </p:nvSpPr>
          <p:spPr>
            <a:xfrm>
              <a:off x="7044304" y="2313005"/>
              <a:ext cx="833563" cy="1990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2024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년 </a:t>
              </a: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1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월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B4EFE3F-5645-F068-E017-CF95591E2AAF}"/>
                </a:ext>
              </a:extLst>
            </p:cNvPr>
            <p:cNvSpPr txBox="1"/>
            <p:nvPr/>
          </p:nvSpPr>
          <p:spPr>
            <a:xfrm>
              <a:off x="9707867" y="2313005"/>
              <a:ext cx="937757" cy="1990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2024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년 </a:t>
              </a:r>
              <a:r>
                <a:rPr lang="en-US" altLang="ko-KR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10</a:t>
              </a:r>
              <a:r>
                <a:rPr lang="ko-KR" altLang="en-US" sz="13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월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CB3312E9-F144-DE09-4E45-AF2C6DBF31ED}"/>
              </a:ext>
            </a:extLst>
          </p:cNvPr>
          <p:cNvGrpSpPr/>
          <p:nvPr/>
        </p:nvGrpSpPr>
        <p:grpSpPr>
          <a:xfrm>
            <a:off x="781277" y="2520896"/>
            <a:ext cx="10643961" cy="144997"/>
            <a:chOff x="781277" y="2016722"/>
            <a:chExt cx="10643961" cy="144997"/>
          </a:xfrm>
        </p:grpSpPr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xmlns="" id="{9DA3D6C5-3642-E579-3D29-79E2F944D8B6}"/>
                </a:ext>
              </a:extLst>
            </p:cNvPr>
            <p:cNvSpPr/>
            <p:nvPr/>
          </p:nvSpPr>
          <p:spPr>
            <a:xfrm>
              <a:off x="781277" y="2016722"/>
              <a:ext cx="10643961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xmlns="" id="{48A16B51-BA34-680A-CBCD-355BA32652CF}"/>
                </a:ext>
              </a:extLst>
            </p:cNvPr>
            <p:cNvSpPr/>
            <p:nvPr/>
          </p:nvSpPr>
          <p:spPr>
            <a:xfrm>
              <a:off x="1971037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xmlns="" id="{91D676FF-7DF8-E701-381D-2F4C73743A93}"/>
                </a:ext>
              </a:extLst>
            </p:cNvPr>
            <p:cNvSpPr/>
            <p:nvPr/>
          </p:nvSpPr>
          <p:spPr>
            <a:xfrm>
              <a:off x="4686696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999B6EE6-20A1-40EC-0F3B-ED0928B2915E}"/>
                </a:ext>
              </a:extLst>
            </p:cNvPr>
            <p:cNvSpPr/>
            <p:nvPr/>
          </p:nvSpPr>
          <p:spPr>
            <a:xfrm>
              <a:off x="7402355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xmlns="" id="{DE6A97F3-0A72-A2A8-E56F-0533FA9A02D0}"/>
                </a:ext>
              </a:extLst>
            </p:cNvPr>
            <p:cNvSpPr/>
            <p:nvPr/>
          </p:nvSpPr>
          <p:spPr>
            <a:xfrm>
              <a:off x="10118015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D26ACB9A-3FF7-4DA4-9D1D-49DC1A8FFDB6}"/>
              </a:ext>
            </a:extLst>
          </p:cNvPr>
          <p:cNvSpPr txBox="1"/>
          <p:nvPr/>
        </p:nvSpPr>
        <p:spPr>
          <a:xfrm>
            <a:off x="9180159" y="3501712"/>
            <a:ext cx="1993174" cy="14645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경의선 동해선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남북 연결도로 폭파</a:t>
            </a:r>
            <a:b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</a:b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“대한민국을 적대국가로</a:t>
            </a:r>
            <a:endParaRPr lang="en-US" altLang="ko-KR" sz="15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규제한 공화국헌법의 요구</a:t>
            </a:r>
            <a:r>
              <a:rPr lang="en-US" altLang="ko-KR" sz="15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헌법 개정 가능성 암시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76EFC60-2C23-6DCE-E0A4-C668BDF129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D3599B-E81B-2632-9F61-A1F948C61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9EF9F28F-FB88-1FCC-F1F0-8ADF5F3A5183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DF1E952-F036-E22C-AFF9-87CF9EF5A507}"/>
              </a:ext>
            </a:extLst>
          </p:cNvPr>
          <p:cNvSpPr txBox="1"/>
          <p:nvPr/>
        </p:nvSpPr>
        <p:spPr>
          <a:xfrm>
            <a:off x="886637" y="1356798"/>
            <a:ext cx="519950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 정부의 통일 방안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민족공동체 통일방안 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(1994)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721E3625-64F9-5078-B418-48C83577F7E3}"/>
              </a:ext>
            </a:extLst>
          </p:cNvPr>
          <p:cNvGrpSpPr/>
          <p:nvPr/>
        </p:nvGrpSpPr>
        <p:grpSpPr>
          <a:xfrm>
            <a:off x="-403488" y="241825"/>
            <a:ext cx="4441861" cy="697724"/>
            <a:chOff x="-403488" y="171975"/>
            <a:chExt cx="4441861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55C5F38A-BC28-FBE3-6010-DC2C541FD593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E78905C9-7F84-5096-7F99-18CA4F72F1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CBE10AF1-2A40-FAE2-F2B1-DB5DF28C67AA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CAB3EBD1-439F-F378-EA8E-11BB31606A8C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B1249030-253E-3648-399C-E7828842D37B}"/>
                </a:ext>
              </a:extLst>
            </p:cNvPr>
            <p:cNvGrpSpPr/>
            <p:nvPr/>
          </p:nvGrpSpPr>
          <p:grpSpPr>
            <a:xfrm>
              <a:off x="893281" y="207203"/>
              <a:ext cx="3145092" cy="662496"/>
              <a:chOff x="902807" y="211966"/>
              <a:chExt cx="3145092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3E6ECEC2-A22D-B7BD-4EE2-377C59A6FE2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1450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우리 정부의 통일 방안</a:t>
                </a:r>
                <a:endPara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EAA89CBA-B114-9BCA-C22D-096B40E8AED4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남북관계 및 통일정책</a:t>
                </a:r>
              </a:p>
            </p:txBody>
          </p:sp>
        </p:grp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xmlns="" id="{03156072-867E-E78A-BF9E-5BF4A6D04116}"/>
              </a:ext>
            </a:extLst>
          </p:cNvPr>
          <p:cNvGrpSpPr/>
          <p:nvPr/>
        </p:nvGrpSpPr>
        <p:grpSpPr>
          <a:xfrm>
            <a:off x="4587105" y="2016722"/>
            <a:ext cx="3017790" cy="408737"/>
            <a:chOff x="4630785" y="2022431"/>
            <a:chExt cx="3017790" cy="408737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xmlns="" id="{0294AEC0-7794-2299-4D8F-00A5BECFDFE7}"/>
                </a:ext>
              </a:extLst>
            </p:cNvPr>
            <p:cNvSpPr/>
            <p:nvPr/>
          </p:nvSpPr>
          <p:spPr>
            <a:xfrm>
              <a:off x="4630785" y="2022431"/>
              <a:ext cx="3017790" cy="408737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B5B4A7E-3487-29C5-2E46-4710BE4D3B17}"/>
                </a:ext>
              </a:extLst>
            </p:cNvPr>
            <p:cNvSpPr txBox="1"/>
            <p:nvPr/>
          </p:nvSpPr>
          <p:spPr>
            <a:xfrm>
              <a:off x="4686558" y="2027770"/>
              <a:ext cx="290624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「민족공동체 통일방안」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CB9093E-3767-FF10-7B63-E3904186031D}"/>
              </a:ext>
            </a:extLst>
          </p:cNvPr>
          <p:cNvSpPr txBox="1"/>
          <p:nvPr/>
        </p:nvSpPr>
        <p:spPr>
          <a:xfrm>
            <a:off x="4056981" y="2586710"/>
            <a:ext cx="4078039" cy="5588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1989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발표된 </a:t>
            </a:r>
            <a:r>
              <a:rPr lang="ko-KR" altLang="en-US" sz="16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‘한민족공동체 통일방안’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계승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보완</a:t>
            </a:r>
          </a:p>
          <a:p>
            <a:pPr algn="ctr">
              <a:lnSpc>
                <a:spcPct val="120000"/>
              </a:lnSpc>
            </a:pPr>
            <a:r>
              <a:rPr lang="ko-KR" altLang="en-US" sz="16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점진적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이고 </a:t>
            </a:r>
            <a:r>
              <a:rPr lang="ko-KR" altLang="en-US" sz="16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단계적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 통일을 지향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F7AE5BF-6F00-A306-1169-BF0199220C67}"/>
              </a:ext>
            </a:extLst>
          </p:cNvPr>
          <p:cNvSpPr txBox="1"/>
          <p:nvPr/>
        </p:nvSpPr>
        <p:spPr>
          <a:xfrm>
            <a:off x="2393063" y="6027124"/>
            <a:ext cx="7405874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‘선 평화 후 통일’ </a:t>
            </a: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입장 체계화 </a:t>
            </a:r>
            <a:r>
              <a:rPr lang="en-US" altLang="ko-KR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: 3</a:t>
            </a: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단계로 통일 과정 설정</a:t>
            </a:r>
          </a:p>
        </p:txBody>
      </p:sp>
      <p:sp>
        <p:nvSpPr>
          <p:cNvPr id="95" name="직사각형 94">
            <a:extLst>
              <a:ext uri="{FF2B5EF4-FFF2-40B4-BE49-F238E27FC236}">
                <a16:creationId xmlns:a16="http://schemas.microsoft.com/office/drawing/2014/main" xmlns="" id="{3D3F25BB-BCB0-B565-0239-534B5D5ACBAA}"/>
              </a:ext>
            </a:extLst>
          </p:cNvPr>
          <p:cNvSpPr/>
          <p:nvPr/>
        </p:nvSpPr>
        <p:spPr>
          <a:xfrm>
            <a:off x="1" y="4133809"/>
            <a:ext cx="12192000" cy="759612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xmlns="" id="{76FE126C-1FF7-B81A-85EB-8474C140406D}"/>
              </a:ext>
            </a:extLst>
          </p:cNvPr>
          <p:cNvSpPr/>
          <p:nvPr/>
        </p:nvSpPr>
        <p:spPr>
          <a:xfrm>
            <a:off x="697850" y="3346101"/>
            <a:ext cx="3159174" cy="2502040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xmlns="" id="{719D3647-A320-1632-8C49-2B9C056C185D}"/>
              </a:ext>
            </a:extLst>
          </p:cNvPr>
          <p:cNvSpPr/>
          <p:nvPr/>
        </p:nvSpPr>
        <p:spPr>
          <a:xfrm>
            <a:off x="4516414" y="3346099"/>
            <a:ext cx="3159174" cy="2502037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xmlns="" id="{51FAF7E2-82B4-D5B2-19BA-6026FCE76457}"/>
              </a:ext>
            </a:extLst>
          </p:cNvPr>
          <p:cNvSpPr/>
          <p:nvPr/>
        </p:nvSpPr>
        <p:spPr>
          <a:xfrm>
            <a:off x="8334979" y="3346100"/>
            <a:ext cx="3159172" cy="2502036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D48AB91-965B-DDF0-5C9F-490C32145F60}"/>
              </a:ext>
            </a:extLst>
          </p:cNvPr>
          <p:cNvSpPr txBox="1"/>
          <p:nvPr/>
        </p:nvSpPr>
        <p:spPr>
          <a:xfrm>
            <a:off x="5201525" y="3978315"/>
            <a:ext cx="1788951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남북연합 단계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BCBF716-5F1B-91C5-EBF6-24880A3AE74A}"/>
              </a:ext>
            </a:extLst>
          </p:cNvPr>
          <p:cNvSpPr txBox="1"/>
          <p:nvPr/>
        </p:nvSpPr>
        <p:spPr>
          <a:xfrm>
            <a:off x="1382961" y="3978315"/>
            <a:ext cx="1788951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화해협력 단계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CFDF6029-9FC8-59E3-76ED-CCB3F4582FD3}"/>
              </a:ext>
            </a:extLst>
          </p:cNvPr>
          <p:cNvSpPr txBox="1"/>
          <p:nvPr/>
        </p:nvSpPr>
        <p:spPr>
          <a:xfrm>
            <a:off x="8795668" y="3808012"/>
            <a:ext cx="2237792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민족 </a:t>
            </a:r>
            <a:r>
              <a:rPr lang="en-US" altLang="ko-KR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국가의</a:t>
            </a:r>
            <a:endParaRPr lang="en-US" altLang="ko-KR" sz="24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통일국가 완성 단계</a:t>
            </a:r>
          </a:p>
        </p:txBody>
      </p:sp>
      <p:cxnSp>
        <p:nvCxnSpPr>
          <p:cNvPr id="67" name="직선 화살표 연결선 66">
            <a:extLst>
              <a:ext uri="{FF2B5EF4-FFF2-40B4-BE49-F238E27FC236}">
                <a16:creationId xmlns:a16="http://schemas.microsoft.com/office/drawing/2014/main" xmlns="" id="{3D7F43F0-8A6E-50B7-04B7-E8EF9CB2FAC4}"/>
              </a:ext>
            </a:extLst>
          </p:cNvPr>
          <p:cNvCxnSpPr>
            <a:cxnSpLocks/>
          </p:cNvCxnSpPr>
          <p:nvPr/>
        </p:nvCxnSpPr>
        <p:spPr>
          <a:xfrm>
            <a:off x="3970241" y="4513615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직선 화살표 연결선 68">
            <a:extLst>
              <a:ext uri="{FF2B5EF4-FFF2-40B4-BE49-F238E27FC236}">
                <a16:creationId xmlns:a16="http://schemas.microsoft.com/office/drawing/2014/main" xmlns="" id="{1B6B23E5-5E51-95F5-8EB5-A256AFDFFFA9}"/>
              </a:ext>
            </a:extLst>
          </p:cNvPr>
          <p:cNvCxnSpPr>
            <a:cxnSpLocks/>
          </p:cNvCxnSpPr>
          <p:nvPr/>
        </p:nvCxnSpPr>
        <p:spPr>
          <a:xfrm>
            <a:off x="7788805" y="4513615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그룹 69">
            <a:extLst>
              <a:ext uri="{FF2B5EF4-FFF2-40B4-BE49-F238E27FC236}">
                <a16:creationId xmlns:a16="http://schemas.microsoft.com/office/drawing/2014/main" xmlns="" id="{CBEBD7A5-845B-DCC7-66C6-34436DDD45BA}"/>
              </a:ext>
            </a:extLst>
          </p:cNvPr>
          <p:cNvGrpSpPr/>
          <p:nvPr/>
        </p:nvGrpSpPr>
        <p:grpSpPr>
          <a:xfrm>
            <a:off x="1664312" y="3354935"/>
            <a:ext cx="1226248" cy="303936"/>
            <a:chOff x="1833927" y="2023831"/>
            <a:chExt cx="1226248" cy="303936"/>
          </a:xfrm>
        </p:grpSpPr>
        <p:sp>
          <p:nvSpPr>
            <p:cNvPr id="71" name="사각형: 둥근 위쪽 모서리 70">
              <a:extLst>
                <a:ext uri="{FF2B5EF4-FFF2-40B4-BE49-F238E27FC236}">
                  <a16:creationId xmlns:a16="http://schemas.microsoft.com/office/drawing/2014/main" xmlns="" id="{F8ACE9C8-A415-2E9D-9F9D-EFA2B477BD02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4462AB3B-FAF0-DDC2-9A58-DED9EF73D1AB}"/>
                </a:ext>
              </a:extLst>
            </p:cNvPr>
            <p:cNvSpPr txBox="1"/>
            <p:nvPr/>
          </p:nvSpPr>
          <p:spPr>
            <a:xfrm>
              <a:off x="2196822" y="2083947"/>
              <a:ext cx="500457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xmlns="" id="{2DA5C61D-FFB6-2873-F0B2-AC0B906DFDE9}"/>
              </a:ext>
            </a:extLst>
          </p:cNvPr>
          <p:cNvGrpSpPr/>
          <p:nvPr/>
        </p:nvGrpSpPr>
        <p:grpSpPr>
          <a:xfrm>
            <a:off x="5482876" y="3354935"/>
            <a:ext cx="1226248" cy="303936"/>
            <a:chOff x="1833927" y="2023831"/>
            <a:chExt cx="1226248" cy="303936"/>
          </a:xfrm>
        </p:grpSpPr>
        <p:sp>
          <p:nvSpPr>
            <p:cNvPr id="74" name="사각형: 둥근 위쪽 모서리 73">
              <a:extLst>
                <a:ext uri="{FF2B5EF4-FFF2-40B4-BE49-F238E27FC236}">
                  <a16:creationId xmlns:a16="http://schemas.microsoft.com/office/drawing/2014/main" xmlns="" id="{108BB09C-7528-9BE4-E2CE-E01A686450EB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E6F7578F-5E53-72E8-CFE8-7C355867ACB2}"/>
                </a:ext>
              </a:extLst>
            </p:cNvPr>
            <p:cNvSpPr txBox="1"/>
            <p:nvPr/>
          </p:nvSpPr>
          <p:spPr>
            <a:xfrm>
              <a:off x="2196821" y="2083947"/>
              <a:ext cx="500458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4C8802F6-FDA4-7113-E515-CB571B5FB32A}"/>
              </a:ext>
            </a:extLst>
          </p:cNvPr>
          <p:cNvGrpSpPr/>
          <p:nvPr/>
        </p:nvGrpSpPr>
        <p:grpSpPr>
          <a:xfrm>
            <a:off x="9301440" y="3354935"/>
            <a:ext cx="1226248" cy="303936"/>
            <a:chOff x="1833927" y="2023831"/>
            <a:chExt cx="1226248" cy="303936"/>
          </a:xfrm>
        </p:grpSpPr>
        <p:sp>
          <p:nvSpPr>
            <p:cNvPr id="77" name="사각형: 둥근 위쪽 모서리 76">
              <a:extLst>
                <a:ext uri="{FF2B5EF4-FFF2-40B4-BE49-F238E27FC236}">
                  <a16:creationId xmlns:a16="http://schemas.microsoft.com/office/drawing/2014/main" xmlns="" id="{27033ED1-A139-461E-CACD-5F607118A0A5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xmlns="" id="{FF309583-EF0D-951A-6716-CFA5DA295FEB}"/>
                </a:ext>
              </a:extLst>
            </p:cNvPr>
            <p:cNvSpPr txBox="1"/>
            <p:nvPr/>
          </p:nvSpPr>
          <p:spPr>
            <a:xfrm>
              <a:off x="2196821" y="2083947"/>
              <a:ext cx="500458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113656E-5C14-E283-5221-4E78D558DE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ADAE418-05F2-60C0-B00C-A0819DBBA49F}"/>
              </a:ext>
            </a:extLst>
          </p:cNvPr>
          <p:cNvGrpSpPr/>
          <p:nvPr/>
        </p:nvGrpSpPr>
        <p:grpSpPr>
          <a:xfrm>
            <a:off x="860254" y="4555199"/>
            <a:ext cx="10451766" cy="1125180"/>
            <a:chOff x="870116" y="4755362"/>
            <a:chExt cx="10451766" cy="1125180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3E5EA221-BCBA-6B04-422C-5F8080DD643F}"/>
                </a:ext>
              </a:extLst>
            </p:cNvPr>
            <p:cNvGrpSpPr/>
            <p:nvPr/>
          </p:nvGrpSpPr>
          <p:grpSpPr>
            <a:xfrm>
              <a:off x="870116" y="4755362"/>
              <a:ext cx="2814638" cy="731226"/>
              <a:chOff x="870116" y="4755362"/>
              <a:chExt cx="2814638" cy="731226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9AB65B1A-9440-1955-585A-75EAABC319F3}"/>
                  </a:ext>
                </a:extLst>
              </p:cNvPr>
              <p:cNvSpPr txBox="1"/>
              <p:nvPr/>
            </p:nvSpPr>
            <p:spPr>
              <a:xfrm>
                <a:off x="870116" y="4755362"/>
                <a:ext cx="1970411" cy="7312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분야별 교류협력 활성화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분단상태 평화적 관리</a:t>
                </a:r>
              </a:p>
            </p:txBody>
          </p: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xmlns="" id="{9CD2E8A6-11C5-6735-36EB-1BD261D4A8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116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92914445-37A8-4894-9339-E9E645FF8AFC}"/>
                </a:ext>
              </a:extLst>
            </p:cNvPr>
            <p:cNvGrpSpPr/>
            <p:nvPr/>
          </p:nvGrpSpPr>
          <p:grpSpPr>
            <a:xfrm>
              <a:off x="8507244" y="4755362"/>
              <a:ext cx="2814638" cy="731226"/>
              <a:chOff x="8507244" y="4755362"/>
              <a:chExt cx="2814638" cy="731226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0588E82E-20F5-D3C6-6674-C3247549FCAE}"/>
                  </a:ext>
                </a:extLst>
              </p:cNvPr>
              <p:cNvSpPr txBox="1"/>
              <p:nvPr/>
            </p:nvSpPr>
            <p:spPr>
              <a:xfrm>
                <a:off x="8507244" y="4755362"/>
                <a:ext cx="2584362" cy="7312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통일헌법에 따른 총선 실시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통일국회 구성 및 통일정부 수립</a:t>
                </a:r>
              </a:p>
            </p:txBody>
          </p:sp>
          <p:cxnSp>
            <p:nvCxnSpPr>
              <p:cNvPr id="15" name="직선 연결선 14">
                <a:extLst>
                  <a:ext uri="{FF2B5EF4-FFF2-40B4-BE49-F238E27FC236}">
                    <a16:creationId xmlns:a16="http://schemas.microsoft.com/office/drawing/2014/main" xmlns="" id="{61A217F9-B097-FE58-7FAA-F19AC5A065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7244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218DE107-E038-AB2C-5E5C-E0ABC2A35BFD}"/>
                </a:ext>
              </a:extLst>
            </p:cNvPr>
            <p:cNvGrpSpPr/>
            <p:nvPr/>
          </p:nvGrpSpPr>
          <p:grpSpPr>
            <a:xfrm>
              <a:off x="4688680" y="4755362"/>
              <a:ext cx="2814638" cy="1125180"/>
              <a:chOff x="4688680" y="4755362"/>
              <a:chExt cx="2814638" cy="1125180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0FABF908-6B6C-C43A-B8BD-03A4B7CDC913}"/>
                  </a:ext>
                </a:extLst>
              </p:cNvPr>
              <p:cNvSpPr txBox="1"/>
              <p:nvPr/>
            </p:nvSpPr>
            <p:spPr>
              <a:xfrm>
                <a:off x="4688680" y="4755362"/>
                <a:ext cx="1438535" cy="11251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교류협력 제도화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상호 신뢰 구축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민족 동질화 추진</a:t>
                </a:r>
              </a:p>
            </p:txBody>
          </p:sp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xmlns="" id="{1D370052-E29A-44A3-7F53-913C7C3FF2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680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>
                <a:extLst>
                  <a:ext uri="{FF2B5EF4-FFF2-40B4-BE49-F238E27FC236}">
                    <a16:creationId xmlns:a16="http://schemas.microsoft.com/office/drawing/2014/main" xmlns="" id="{AA99D36D-3856-59CF-A199-7ABF860461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680" y="5553288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5081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A233045-A2CA-87C5-D10C-1807B2F32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AA1271B-64CB-E2A6-F963-669ACBC20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B8A4F6A-E7F3-0A2A-3964-C581033C3473}"/>
              </a:ext>
            </a:extLst>
          </p:cNvPr>
          <p:cNvSpPr txBox="1"/>
          <p:nvPr/>
        </p:nvSpPr>
        <p:spPr>
          <a:xfrm>
            <a:off x="5129738" y="1276532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B4C8F10F-4E4E-713C-4566-C5EB2A7FF62A}"/>
              </a:ext>
            </a:extLst>
          </p:cNvPr>
          <p:cNvSpPr/>
          <p:nvPr/>
        </p:nvSpPr>
        <p:spPr>
          <a:xfrm>
            <a:off x="0" y="3916052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66" name="사각형: 둥근 모서리 65">
            <a:extLst>
              <a:ext uri="{FF2B5EF4-FFF2-40B4-BE49-F238E27FC236}">
                <a16:creationId xmlns:a16="http://schemas.microsoft.com/office/drawing/2014/main" xmlns="" id="{37A7B71B-602D-1A4D-3BF0-BC84DAD96B19}"/>
              </a:ext>
            </a:extLst>
          </p:cNvPr>
          <p:cNvSpPr/>
          <p:nvPr/>
        </p:nvSpPr>
        <p:spPr>
          <a:xfrm>
            <a:off x="780859" y="2107764"/>
            <a:ext cx="2493645" cy="2973283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xmlns="" id="{3A279958-E919-F7DE-2EE4-6128A66CA600}"/>
              </a:ext>
            </a:extLst>
          </p:cNvPr>
          <p:cNvSpPr/>
          <p:nvPr/>
        </p:nvSpPr>
        <p:spPr>
          <a:xfrm>
            <a:off x="821054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A87536F1-083E-4E5E-C6BF-4CEF3C5B37E7}"/>
              </a:ext>
            </a:extLst>
          </p:cNvPr>
          <p:cNvGrpSpPr/>
          <p:nvPr/>
        </p:nvGrpSpPr>
        <p:grpSpPr>
          <a:xfrm>
            <a:off x="780859" y="2544036"/>
            <a:ext cx="1473500" cy="1444369"/>
            <a:chOff x="780859" y="3392489"/>
            <a:chExt cx="1473500" cy="1444369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xmlns="" id="{80EF0EDD-E8BC-BE0D-4B47-CB6F665B89BA}"/>
                </a:ext>
              </a:extLst>
            </p:cNvPr>
            <p:cNvSpPr txBox="1"/>
            <p:nvPr/>
          </p:nvSpPr>
          <p:spPr>
            <a:xfrm>
              <a:off x="1012031" y="4127625"/>
              <a:ext cx="1242328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통일문제를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grpSp>
          <p:nvGrpSpPr>
            <p:cNvPr id="100" name="그룹 99">
              <a:extLst>
                <a:ext uri="{FF2B5EF4-FFF2-40B4-BE49-F238E27FC236}">
                  <a16:creationId xmlns:a16="http://schemas.microsoft.com/office/drawing/2014/main" xmlns="" id="{3B45862B-E0DF-85D2-0635-9C9C17BA902E}"/>
                </a:ext>
              </a:extLst>
            </p:cNvPr>
            <p:cNvGrpSpPr/>
            <p:nvPr/>
          </p:nvGrpSpPr>
          <p:grpSpPr>
            <a:xfrm>
              <a:off x="780859" y="3392489"/>
              <a:ext cx="758505" cy="435586"/>
              <a:chOff x="8931594" y="3392489"/>
              <a:chExt cx="758505" cy="435586"/>
            </a:xfrm>
          </p:grpSpPr>
          <p:sp>
            <p:nvSpPr>
              <p:cNvPr id="101" name="사각형: 둥근 위쪽 모서리 100">
                <a:extLst>
                  <a:ext uri="{FF2B5EF4-FFF2-40B4-BE49-F238E27FC236}">
                    <a16:creationId xmlns:a16="http://schemas.microsoft.com/office/drawing/2014/main" xmlns="" id="{8DBC44A7-A059-8A4A-B0BA-1576C185CE43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xmlns="" id="{21082BEA-BC8D-E5E7-B633-2F7A4BD64A29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01.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xmlns="" id="{D8115DED-DCFF-9245-A3E7-832CFCF7B174}"/>
              </a:ext>
            </a:extLst>
          </p:cNvPr>
          <p:cNvSpPr/>
          <p:nvPr/>
        </p:nvSpPr>
        <p:spPr>
          <a:xfrm>
            <a:off x="6214683" y="2107764"/>
            <a:ext cx="2493645" cy="2973283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xmlns="" id="{533B2F52-DB00-0F54-8F73-3262039FABBF}"/>
              </a:ext>
            </a:extLst>
          </p:cNvPr>
          <p:cNvSpPr/>
          <p:nvPr/>
        </p:nvSpPr>
        <p:spPr>
          <a:xfrm>
            <a:off x="6254878" y="2148564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xmlns="" id="{28F6972B-E370-E748-60FD-6993CF8A2FCF}"/>
              </a:ext>
            </a:extLst>
          </p:cNvPr>
          <p:cNvGrpSpPr/>
          <p:nvPr/>
        </p:nvGrpSpPr>
        <p:grpSpPr>
          <a:xfrm>
            <a:off x="6214683" y="2544036"/>
            <a:ext cx="1536016" cy="1444369"/>
            <a:chOff x="6214682" y="3392489"/>
            <a:chExt cx="1536016" cy="1444369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2D0D74D0-0836-EA65-6459-43DA218F9DBA}"/>
                </a:ext>
              </a:extLst>
            </p:cNvPr>
            <p:cNvSpPr txBox="1"/>
            <p:nvPr/>
          </p:nvSpPr>
          <p:spPr>
            <a:xfrm>
              <a:off x="6445854" y="4127625"/>
              <a:ext cx="1304844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남북관계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및 통일방안</a:t>
              </a:r>
            </a:p>
          </p:txBody>
        </p:sp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xmlns="" id="{1B393CD0-F227-4EF8-AB9B-27EABBA779D6}"/>
                </a:ext>
              </a:extLst>
            </p:cNvPr>
            <p:cNvGrpSpPr/>
            <p:nvPr/>
          </p:nvGrpSpPr>
          <p:grpSpPr>
            <a:xfrm>
              <a:off x="6214682" y="3392489"/>
              <a:ext cx="758505" cy="435586"/>
              <a:chOff x="8931594" y="3392489"/>
              <a:chExt cx="758505" cy="435586"/>
            </a:xfrm>
          </p:grpSpPr>
          <p:sp>
            <p:nvSpPr>
              <p:cNvPr id="58" name="사각형: 둥근 위쪽 모서리 57">
                <a:extLst>
                  <a:ext uri="{FF2B5EF4-FFF2-40B4-BE49-F238E27FC236}">
                    <a16:creationId xmlns:a16="http://schemas.microsoft.com/office/drawing/2014/main" xmlns="" id="{F478A2A1-4068-536F-4D4D-7C7E7349D29C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xmlns="" id="{4C9029C4-1EF4-923D-3656-ABE78D5FDF92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03.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37675F4E-D1BC-05CD-D019-2627673BD03B}"/>
              </a:ext>
            </a:extLst>
          </p:cNvPr>
          <p:cNvSpPr/>
          <p:nvPr/>
        </p:nvSpPr>
        <p:spPr>
          <a:xfrm>
            <a:off x="8931594" y="2107764"/>
            <a:ext cx="2493645" cy="2973283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xmlns="" id="{F4EC2352-5904-7232-B054-1DD59AD3CFB5}"/>
              </a:ext>
            </a:extLst>
          </p:cNvPr>
          <p:cNvSpPr/>
          <p:nvPr/>
        </p:nvSpPr>
        <p:spPr>
          <a:xfrm>
            <a:off x="8971789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373309A-E8F8-A093-4914-6DD46B704D58}"/>
              </a:ext>
            </a:extLst>
          </p:cNvPr>
          <p:cNvSpPr txBox="1"/>
          <p:nvPr/>
        </p:nvSpPr>
        <p:spPr>
          <a:xfrm>
            <a:off x="9162766" y="3279172"/>
            <a:ext cx="180177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통일의 필요성과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미래상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DD067B0D-C3C8-84A6-C613-BA37F36D8A54}"/>
              </a:ext>
            </a:extLst>
          </p:cNvPr>
          <p:cNvGrpSpPr/>
          <p:nvPr/>
        </p:nvGrpSpPr>
        <p:grpSpPr>
          <a:xfrm>
            <a:off x="8931594" y="2544036"/>
            <a:ext cx="758505" cy="435586"/>
            <a:chOff x="8931594" y="3392489"/>
            <a:chExt cx="758505" cy="435586"/>
          </a:xfrm>
        </p:grpSpPr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xmlns="" id="{171F9371-1C2A-67B1-FFDA-F15349C520A1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97892519-BD42-8F8C-A4DD-2CAC08579EE3}"/>
                </a:ext>
              </a:extLst>
            </p:cNvPr>
            <p:cNvSpPr txBox="1"/>
            <p:nvPr/>
          </p:nvSpPr>
          <p:spPr>
            <a:xfrm>
              <a:off x="9162766" y="3420227"/>
              <a:ext cx="485133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04.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67233742-B85D-ACD9-627F-44EF81ABE0F1}"/>
              </a:ext>
            </a:extLst>
          </p:cNvPr>
          <p:cNvSpPr/>
          <p:nvPr/>
        </p:nvSpPr>
        <p:spPr>
          <a:xfrm>
            <a:off x="3497771" y="2107764"/>
            <a:ext cx="2493645" cy="2973283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xmlns="" id="{9F18AD62-7B1F-19AE-3D15-D1588BAF35C2}"/>
              </a:ext>
            </a:extLst>
          </p:cNvPr>
          <p:cNvSpPr/>
          <p:nvPr/>
        </p:nvSpPr>
        <p:spPr>
          <a:xfrm>
            <a:off x="3537966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30B8F98-F4F9-EB4C-A4A6-844F4436E54F}"/>
              </a:ext>
            </a:extLst>
          </p:cNvPr>
          <p:cNvSpPr txBox="1"/>
          <p:nvPr/>
        </p:nvSpPr>
        <p:spPr>
          <a:xfrm>
            <a:off x="3728943" y="3279172"/>
            <a:ext cx="180177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통일환경의 변화</a:t>
            </a: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4F1F88A2-1BB3-3822-48E0-7DD782AC8459}"/>
              </a:ext>
            </a:extLst>
          </p:cNvPr>
          <p:cNvGrpSpPr/>
          <p:nvPr/>
        </p:nvGrpSpPr>
        <p:grpSpPr>
          <a:xfrm>
            <a:off x="3497771" y="2544036"/>
            <a:ext cx="758505" cy="435586"/>
            <a:chOff x="8931594" y="3392489"/>
            <a:chExt cx="758505" cy="435586"/>
          </a:xfrm>
        </p:grpSpPr>
        <p:sp>
          <p:nvSpPr>
            <p:cNvPr id="39" name="사각형: 둥근 위쪽 모서리 38">
              <a:extLst>
                <a:ext uri="{FF2B5EF4-FFF2-40B4-BE49-F238E27FC236}">
                  <a16:creationId xmlns:a16="http://schemas.microsoft.com/office/drawing/2014/main" xmlns="" id="{04DD34D3-66F1-6D9C-54FF-01BFD7B18633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6867F54-A622-21BA-6290-72F28497CA36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8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465A8C3-23A0-DF2D-67F5-CFA325127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1CFD8E82-986C-5133-F56D-9FE7383F1FE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56510A-1FB5-0C56-2E67-C1C79FACA3A2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1E6C378-F8A4-358D-927A-ADCC95A8A384}"/>
              </a:ext>
            </a:extLst>
          </p:cNvPr>
          <p:cNvSpPr txBox="1"/>
          <p:nvPr/>
        </p:nvSpPr>
        <p:spPr>
          <a:xfrm>
            <a:off x="952055" y="2311771"/>
            <a:ext cx="5219378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통일의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필요성</a:t>
            </a: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과 </a:t>
            </a:r>
            <a:r>
              <a:rPr lang="ko-KR" altLang="en-US" sz="6600" spc="-650" dirty="0">
                <a:solidFill>
                  <a:srgbClr val="8230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미래상</a:t>
            </a: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D3914077-B600-ECC9-988C-5DE28615892F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6868C3A1-9698-72E4-5152-3D92727D3EB0}"/>
              </a:ext>
            </a:extLst>
          </p:cNvPr>
          <p:cNvSpPr/>
          <p:nvPr/>
        </p:nvSpPr>
        <p:spPr>
          <a:xfrm>
            <a:off x="6224392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A3B24823-04E2-9B3C-BD0D-CEB2BB0A281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xmlns="" id="{22AE4666-D2E5-912B-EAF1-69D630F0C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2CEB17-3DA8-C146-5B02-98BAEB003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xmlns="" id="{427938F5-E68A-6474-0B9B-AEE7ABF96164}"/>
              </a:ext>
            </a:extLst>
          </p:cNvPr>
          <p:cNvSpPr/>
          <p:nvPr/>
        </p:nvSpPr>
        <p:spPr>
          <a:xfrm rot="5400000">
            <a:off x="8510558" y="3157176"/>
            <a:ext cx="3240762" cy="2579070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4" name="그룹 113">
            <a:extLst>
              <a:ext uri="{FF2B5EF4-FFF2-40B4-BE49-F238E27FC236}">
                <a16:creationId xmlns:a16="http://schemas.microsoft.com/office/drawing/2014/main" xmlns="" id="{38165267-BD90-FC4C-EF62-02C3CA2EDDAD}"/>
              </a:ext>
            </a:extLst>
          </p:cNvPr>
          <p:cNvGrpSpPr/>
          <p:nvPr/>
        </p:nvGrpSpPr>
        <p:grpSpPr>
          <a:xfrm>
            <a:off x="783038" y="3546315"/>
            <a:ext cx="7922055" cy="2332481"/>
            <a:chOff x="955438" y="3672116"/>
            <a:chExt cx="10303112" cy="2332481"/>
          </a:xfrm>
        </p:grpSpPr>
        <p:pic>
          <p:nvPicPr>
            <p:cNvPr id="88" name="그래픽 87">
              <a:extLst>
                <a:ext uri="{FF2B5EF4-FFF2-40B4-BE49-F238E27FC236}">
                  <a16:creationId xmlns:a16="http://schemas.microsoft.com/office/drawing/2014/main" xmlns="" id="{E0432ACB-F405-D080-6C1D-2CE0C2827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955438" y="3672116"/>
              <a:ext cx="10303112" cy="981075"/>
            </a:xfrm>
            <a:prstGeom prst="rect">
              <a:avLst/>
            </a:prstGeom>
          </p:spPr>
        </p:pic>
        <p:sp>
          <p:nvSpPr>
            <p:cNvPr id="113" name="그래픽 111">
              <a:extLst>
                <a:ext uri="{FF2B5EF4-FFF2-40B4-BE49-F238E27FC236}">
                  <a16:creationId xmlns:a16="http://schemas.microsoft.com/office/drawing/2014/main" xmlns="" id="{4AD9A435-5370-82A7-895F-C986EF021E28}"/>
                </a:ext>
              </a:extLst>
            </p:cNvPr>
            <p:cNvSpPr>
              <a:spLocks/>
            </p:cNvSpPr>
            <p:nvPr/>
          </p:nvSpPr>
          <p:spPr>
            <a:xfrm>
              <a:off x="955438" y="3672116"/>
              <a:ext cx="10277412" cy="2332481"/>
            </a:xfrm>
            <a:custGeom>
              <a:avLst/>
              <a:gdLst>
                <a:gd name="connsiteX0" fmla="*/ 7245001 w 7245000"/>
                <a:gd name="connsiteY0" fmla="*/ 975741 h 2332481"/>
                <a:gd name="connsiteX1" fmla="*/ 6818853 w 7245000"/>
                <a:gd name="connsiteY1" fmla="*/ 730187 h 2332481"/>
                <a:gd name="connsiteX2" fmla="*/ 6392609 w 7245000"/>
                <a:gd name="connsiteY2" fmla="*/ 651891 h 2332481"/>
                <a:gd name="connsiteX3" fmla="*/ 5966460 w 7245000"/>
                <a:gd name="connsiteY3" fmla="*/ 706946 h 2332481"/>
                <a:gd name="connsiteX4" fmla="*/ 5540311 w 7245000"/>
                <a:gd name="connsiteY4" fmla="*/ 414814 h 2332481"/>
                <a:gd name="connsiteX5" fmla="*/ 5114163 w 7245000"/>
                <a:gd name="connsiteY5" fmla="*/ 395764 h 2332481"/>
                <a:gd name="connsiteX6" fmla="*/ 4687920 w 7245000"/>
                <a:gd name="connsiteY6" fmla="*/ 150209 h 2332481"/>
                <a:gd name="connsiteX7" fmla="*/ 4261771 w 7245000"/>
                <a:gd name="connsiteY7" fmla="*/ 366141 h 2332481"/>
                <a:gd name="connsiteX8" fmla="*/ 3835622 w 7245000"/>
                <a:gd name="connsiteY8" fmla="*/ 382334 h 2332481"/>
                <a:gd name="connsiteX9" fmla="*/ 3409379 w 7245000"/>
                <a:gd name="connsiteY9" fmla="*/ 467011 h 2332481"/>
                <a:gd name="connsiteX10" fmla="*/ 2983230 w 7245000"/>
                <a:gd name="connsiteY10" fmla="*/ 297656 h 2332481"/>
                <a:gd name="connsiteX11" fmla="*/ 2557082 w 7245000"/>
                <a:gd name="connsiteY11" fmla="*/ 338614 h 2332481"/>
                <a:gd name="connsiteX12" fmla="*/ 2130838 w 7245000"/>
                <a:gd name="connsiteY12" fmla="*/ 256032 h 2332481"/>
                <a:gd name="connsiteX13" fmla="*/ 1704689 w 7245000"/>
                <a:gd name="connsiteY13" fmla="*/ 370332 h 2332481"/>
                <a:gd name="connsiteX14" fmla="*/ 1278541 w 7245000"/>
                <a:gd name="connsiteY14" fmla="*/ 171450 h 2332481"/>
                <a:gd name="connsiteX15" fmla="*/ 852392 w 7245000"/>
                <a:gd name="connsiteY15" fmla="*/ 297656 h 2332481"/>
                <a:gd name="connsiteX16" fmla="*/ 426149 w 7245000"/>
                <a:gd name="connsiteY16" fmla="*/ 450056 h 2332481"/>
                <a:gd name="connsiteX17" fmla="*/ 0 w 7245000"/>
                <a:gd name="connsiteY17" fmla="*/ 0 h 2332481"/>
                <a:gd name="connsiteX18" fmla="*/ 0 w 7245000"/>
                <a:gd name="connsiteY18" fmla="*/ 2332482 h 2332481"/>
                <a:gd name="connsiteX19" fmla="*/ 7245001 w 7245000"/>
                <a:gd name="connsiteY19" fmla="*/ 2332482 h 2332481"/>
                <a:gd name="connsiteX20" fmla="*/ 7245001 w 7245000"/>
                <a:gd name="connsiteY20" fmla="*/ 975741 h 233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2332481">
                  <a:moveTo>
                    <a:pt x="7245001" y="975741"/>
                  </a:moveTo>
                  <a:lnTo>
                    <a:pt x="6818853" y="730187"/>
                  </a:lnTo>
                  <a:lnTo>
                    <a:pt x="6392609" y="651891"/>
                  </a:lnTo>
                  <a:lnTo>
                    <a:pt x="5966460" y="706946"/>
                  </a:lnTo>
                  <a:lnTo>
                    <a:pt x="5540311" y="414814"/>
                  </a:lnTo>
                  <a:lnTo>
                    <a:pt x="5114163" y="395764"/>
                  </a:lnTo>
                  <a:lnTo>
                    <a:pt x="4687920" y="150209"/>
                  </a:lnTo>
                  <a:lnTo>
                    <a:pt x="4261771" y="366141"/>
                  </a:lnTo>
                  <a:lnTo>
                    <a:pt x="3835622" y="382334"/>
                  </a:lnTo>
                  <a:lnTo>
                    <a:pt x="3409379" y="467011"/>
                  </a:lnTo>
                  <a:lnTo>
                    <a:pt x="2983230" y="297656"/>
                  </a:lnTo>
                  <a:lnTo>
                    <a:pt x="2557082" y="338614"/>
                  </a:lnTo>
                  <a:lnTo>
                    <a:pt x="2130838" y="256032"/>
                  </a:lnTo>
                  <a:lnTo>
                    <a:pt x="1704689" y="370332"/>
                  </a:lnTo>
                  <a:lnTo>
                    <a:pt x="1278541" y="171450"/>
                  </a:lnTo>
                  <a:lnTo>
                    <a:pt x="852392" y="297656"/>
                  </a:lnTo>
                  <a:lnTo>
                    <a:pt x="426149" y="450056"/>
                  </a:lnTo>
                  <a:lnTo>
                    <a:pt x="0" y="0"/>
                  </a:lnTo>
                  <a:lnTo>
                    <a:pt x="0" y="2332482"/>
                  </a:lnTo>
                  <a:lnTo>
                    <a:pt x="7245001" y="2332482"/>
                  </a:lnTo>
                  <a:lnTo>
                    <a:pt x="7245001" y="975741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  <a:alpha val="42000"/>
                  </a:schemeClr>
                </a:gs>
                <a:gs pos="67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dirty="0"/>
            </a:p>
          </p:txBody>
        </p:sp>
      </p:grpSp>
      <p:grpSp>
        <p:nvGrpSpPr>
          <p:cNvPr id="127" name="그룹 126">
            <a:extLst>
              <a:ext uri="{FF2B5EF4-FFF2-40B4-BE49-F238E27FC236}">
                <a16:creationId xmlns:a16="http://schemas.microsoft.com/office/drawing/2014/main" xmlns="" id="{6C22CA4D-CCDB-5D85-2AD3-848B0673B826}"/>
              </a:ext>
            </a:extLst>
          </p:cNvPr>
          <p:cNvGrpSpPr/>
          <p:nvPr/>
        </p:nvGrpSpPr>
        <p:grpSpPr>
          <a:xfrm>
            <a:off x="783038" y="4804805"/>
            <a:ext cx="7922055" cy="1030128"/>
            <a:chOff x="955438" y="5006806"/>
            <a:chExt cx="10303112" cy="1030128"/>
          </a:xfrm>
        </p:grpSpPr>
        <p:sp>
          <p:nvSpPr>
            <p:cNvPr id="128" name="그래픽 122">
              <a:extLst>
                <a:ext uri="{FF2B5EF4-FFF2-40B4-BE49-F238E27FC236}">
                  <a16:creationId xmlns:a16="http://schemas.microsoft.com/office/drawing/2014/main" xmlns="" id="{4125E73C-D4DF-6F3B-102E-A7DF5479B241}"/>
                </a:ext>
              </a:extLst>
            </p:cNvPr>
            <p:cNvSpPr/>
            <p:nvPr/>
          </p:nvSpPr>
          <p:spPr>
            <a:xfrm>
              <a:off x="955438" y="5006806"/>
              <a:ext cx="10290261" cy="1030128"/>
            </a:xfrm>
            <a:custGeom>
              <a:avLst/>
              <a:gdLst>
                <a:gd name="connsiteX0" fmla="*/ 0 w 7245000"/>
                <a:gd name="connsiteY0" fmla="*/ 469202 h 1030128"/>
                <a:gd name="connsiteX1" fmla="*/ 0 w 7245000"/>
                <a:gd name="connsiteY1" fmla="*/ 1030129 h 1030128"/>
                <a:gd name="connsiteX2" fmla="*/ 7245001 w 7245000"/>
                <a:gd name="connsiteY2" fmla="*/ 1030129 h 1030128"/>
                <a:gd name="connsiteX3" fmla="*/ 7245001 w 7245000"/>
                <a:gd name="connsiteY3" fmla="*/ 0 h 1030128"/>
                <a:gd name="connsiteX4" fmla="*/ 6818853 w 7245000"/>
                <a:gd name="connsiteY4" fmla="*/ 70580 h 1030128"/>
                <a:gd name="connsiteX5" fmla="*/ 6392609 w 7245000"/>
                <a:gd name="connsiteY5" fmla="*/ 45149 h 1030128"/>
                <a:gd name="connsiteX6" fmla="*/ 5966460 w 7245000"/>
                <a:gd name="connsiteY6" fmla="*/ 53626 h 1030128"/>
                <a:gd name="connsiteX7" fmla="*/ 5540311 w 7245000"/>
                <a:gd name="connsiteY7" fmla="*/ 194691 h 1030128"/>
                <a:gd name="connsiteX8" fmla="*/ 5114163 w 7245000"/>
                <a:gd name="connsiteY8" fmla="*/ 62103 h 1030128"/>
                <a:gd name="connsiteX9" fmla="*/ 4687920 w 7245000"/>
                <a:gd name="connsiteY9" fmla="*/ 152400 h 1030128"/>
                <a:gd name="connsiteX10" fmla="*/ 4261771 w 7245000"/>
                <a:gd name="connsiteY10" fmla="*/ 146780 h 1030128"/>
                <a:gd name="connsiteX11" fmla="*/ 3835622 w 7245000"/>
                <a:gd name="connsiteY11" fmla="*/ 220123 h 1030128"/>
                <a:gd name="connsiteX12" fmla="*/ 3409379 w 7245000"/>
                <a:gd name="connsiteY12" fmla="*/ 138970 h 1030128"/>
                <a:gd name="connsiteX13" fmla="*/ 2983230 w 7245000"/>
                <a:gd name="connsiteY13" fmla="*/ 206693 h 1030128"/>
                <a:gd name="connsiteX14" fmla="*/ 2557082 w 7245000"/>
                <a:gd name="connsiteY14" fmla="*/ 236315 h 1030128"/>
                <a:gd name="connsiteX15" fmla="*/ 2130838 w 7245000"/>
                <a:gd name="connsiteY15" fmla="*/ 230029 h 1030128"/>
                <a:gd name="connsiteX16" fmla="*/ 1704689 w 7245000"/>
                <a:gd name="connsiteY16" fmla="*/ 109347 h 1030128"/>
                <a:gd name="connsiteX17" fmla="*/ 1278541 w 7245000"/>
                <a:gd name="connsiteY17" fmla="*/ 276606 h 1030128"/>
                <a:gd name="connsiteX18" fmla="*/ 852392 w 7245000"/>
                <a:gd name="connsiteY18" fmla="*/ 158020 h 1030128"/>
                <a:gd name="connsiteX19" fmla="*/ 426149 w 7245000"/>
                <a:gd name="connsiteY19" fmla="*/ 177070 h 1030128"/>
                <a:gd name="connsiteX20" fmla="*/ 0 w 7245000"/>
                <a:gd name="connsiteY20" fmla="*/ 251174 h 103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1030128">
                  <a:moveTo>
                    <a:pt x="0" y="469202"/>
                  </a:moveTo>
                  <a:lnTo>
                    <a:pt x="0" y="1030129"/>
                  </a:lnTo>
                  <a:lnTo>
                    <a:pt x="7245001" y="1030129"/>
                  </a:lnTo>
                  <a:lnTo>
                    <a:pt x="7245001" y="0"/>
                  </a:lnTo>
                  <a:lnTo>
                    <a:pt x="6818853" y="70580"/>
                  </a:lnTo>
                  <a:lnTo>
                    <a:pt x="6392609" y="45149"/>
                  </a:lnTo>
                  <a:lnTo>
                    <a:pt x="5966460" y="53626"/>
                  </a:lnTo>
                  <a:lnTo>
                    <a:pt x="5540311" y="194691"/>
                  </a:lnTo>
                  <a:lnTo>
                    <a:pt x="5114163" y="62103"/>
                  </a:lnTo>
                  <a:lnTo>
                    <a:pt x="4687920" y="152400"/>
                  </a:lnTo>
                  <a:lnTo>
                    <a:pt x="4261771" y="146780"/>
                  </a:lnTo>
                  <a:lnTo>
                    <a:pt x="3835622" y="220123"/>
                  </a:lnTo>
                  <a:lnTo>
                    <a:pt x="3409379" y="138970"/>
                  </a:lnTo>
                  <a:lnTo>
                    <a:pt x="2983230" y="206693"/>
                  </a:lnTo>
                  <a:lnTo>
                    <a:pt x="2557082" y="236315"/>
                  </a:lnTo>
                  <a:lnTo>
                    <a:pt x="2130838" y="230029"/>
                  </a:lnTo>
                  <a:lnTo>
                    <a:pt x="1704689" y="109347"/>
                  </a:lnTo>
                  <a:lnTo>
                    <a:pt x="1278541" y="276606"/>
                  </a:lnTo>
                  <a:lnTo>
                    <a:pt x="852392" y="158020"/>
                  </a:lnTo>
                  <a:lnTo>
                    <a:pt x="426149" y="177070"/>
                  </a:lnTo>
                  <a:lnTo>
                    <a:pt x="0" y="251174"/>
                  </a:lnTo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71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ko-KR" altLang="en-US" dirty="0"/>
            </a:p>
          </p:txBody>
        </p:sp>
        <p:pic>
          <p:nvPicPr>
            <p:cNvPr id="129" name="그래픽 128">
              <a:extLst>
                <a:ext uri="{FF2B5EF4-FFF2-40B4-BE49-F238E27FC236}">
                  <a16:creationId xmlns:a16="http://schemas.microsoft.com/office/drawing/2014/main" xmlns="" id="{F9C226D6-CCBD-2A39-39C6-C33CF948F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55438" y="5006806"/>
              <a:ext cx="10303112" cy="285750"/>
            </a:xfrm>
            <a:prstGeom prst="rect">
              <a:avLst/>
            </a:prstGeom>
          </p:spPr>
        </p:pic>
      </p:grpSp>
      <p:sp>
        <p:nvSpPr>
          <p:cNvPr id="107" name="직사각형 106">
            <a:extLst>
              <a:ext uri="{FF2B5EF4-FFF2-40B4-BE49-F238E27FC236}">
                <a16:creationId xmlns:a16="http://schemas.microsoft.com/office/drawing/2014/main" xmlns="" id="{47AA322F-CDE8-FD6B-9B65-CA7A178EC02E}"/>
              </a:ext>
            </a:extLst>
          </p:cNvPr>
          <p:cNvSpPr/>
          <p:nvPr/>
        </p:nvSpPr>
        <p:spPr>
          <a:xfrm>
            <a:off x="0" y="1580096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사각형: 둥근 모서리 98">
            <a:extLst>
              <a:ext uri="{FF2B5EF4-FFF2-40B4-BE49-F238E27FC236}">
                <a16:creationId xmlns:a16="http://schemas.microsoft.com/office/drawing/2014/main" xmlns="" id="{9E19AC81-B1DA-4FB2-8239-B31C6B35FC23}"/>
              </a:ext>
            </a:extLst>
          </p:cNvPr>
          <p:cNvSpPr/>
          <p:nvPr/>
        </p:nvSpPr>
        <p:spPr>
          <a:xfrm>
            <a:off x="766762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사각형: 둥근 모서리 99">
            <a:extLst>
              <a:ext uri="{FF2B5EF4-FFF2-40B4-BE49-F238E27FC236}">
                <a16:creationId xmlns:a16="http://schemas.microsoft.com/office/drawing/2014/main" xmlns="" id="{65E3CAAE-3CC9-FB0E-103C-917B9A7B93ED}"/>
              </a:ext>
            </a:extLst>
          </p:cNvPr>
          <p:cNvSpPr/>
          <p:nvPr/>
        </p:nvSpPr>
        <p:spPr>
          <a:xfrm>
            <a:off x="4406649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사각형: 둥근 모서리 100">
            <a:extLst>
              <a:ext uri="{FF2B5EF4-FFF2-40B4-BE49-F238E27FC236}">
                <a16:creationId xmlns:a16="http://schemas.microsoft.com/office/drawing/2014/main" xmlns="" id="{4E0DD092-9ADC-268F-80E6-97E3359A3D9B}"/>
              </a:ext>
            </a:extLst>
          </p:cNvPr>
          <p:cNvSpPr/>
          <p:nvPr/>
        </p:nvSpPr>
        <p:spPr>
          <a:xfrm>
            <a:off x="8046536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80907A27-46F9-C28F-C2B5-49B97C6EE7CF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4FEB94FE-DFC0-4FFD-311B-510BB65B9378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4DB5F5AB-8DF5-E811-2A2E-50B3352A08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95718D97-773A-AC19-16DF-E48D10B86509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9A5B1F3D-C454-3817-D685-391026586543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1C264F37-8299-28B6-3C3E-6C601E6E0363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DF338D75-6B68-C897-9FCD-0DEE52CB02C9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통일인식 현황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84B0E70A-73D5-8826-CE04-77A922954000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218F49D-28EF-B528-FCF8-DA0D3FFA0199}"/>
              </a:ext>
            </a:extLst>
          </p:cNvPr>
          <p:cNvSpPr txBox="1"/>
          <p:nvPr/>
        </p:nvSpPr>
        <p:spPr>
          <a:xfrm>
            <a:off x="1186534" y="1549365"/>
            <a:ext cx="2539157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분단의 장기화로 통일에 대해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무감각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/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무관심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15D240F-E492-D4C8-EDCC-4D53EC19637B}"/>
              </a:ext>
            </a:extLst>
          </p:cNvPr>
          <p:cNvSpPr txBox="1"/>
          <p:nvPr/>
        </p:nvSpPr>
        <p:spPr>
          <a:xfrm>
            <a:off x="4778972" y="1549365"/>
            <a:ext cx="2634054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 과정</a:t>
            </a: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 부담 및 사회 혼란 우려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6818A5A-F4F7-D337-B27B-54C366E48DE4}"/>
              </a:ext>
            </a:extLst>
          </p:cNvPr>
          <p:cNvSpPr txBox="1"/>
          <p:nvPr/>
        </p:nvSpPr>
        <p:spPr>
          <a:xfrm>
            <a:off x="8666042" y="1549365"/>
            <a:ext cx="213968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통일에 대한 기대감 아닌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회의감</a:t>
            </a:r>
          </a:p>
        </p:txBody>
      </p:sp>
      <p:grpSp>
        <p:nvGrpSpPr>
          <p:cNvPr id="82" name="그룹 81">
            <a:extLst>
              <a:ext uri="{FF2B5EF4-FFF2-40B4-BE49-F238E27FC236}">
                <a16:creationId xmlns:a16="http://schemas.microsoft.com/office/drawing/2014/main" xmlns="" id="{C51E00EC-5B49-5110-227D-81A2F1774C56}"/>
              </a:ext>
            </a:extLst>
          </p:cNvPr>
          <p:cNvGrpSpPr/>
          <p:nvPr/>
        </p:nvGrpSpPr>
        <p:grpSpPr>
          <a:xfrm>
            <a:off x="779674" y="2714068"/>
            <a:ext cx="7915537" cy="3465284"/>
            <a:chOff x="951063" y="2525486"/>
            <a:chExt cx="10294637" cy="3367314"/>
          </a:xfrm>
        </p:grpSpPr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xmlns="" id="{82F4ED7E-8D68-DC4A-B49F-0355E680120B}"/>
                </a:ext>
              </a:extLst>
            </p:cNvPr>
            <p:cNvCxnSpPr>
              <a:cxnSpLocks/>
            </p:cNvCxnSpPr>
            <p:nvPr/>
          </p:nvCxnSpPr>
          <p:spPr>
            <a:xfrm>
              <a:off x="95106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>
              <a:extLst>
                <a:ext uri="{FF2B5EF4-FFF2-40B4-BE49-F238E27FC236}">
                  <a16:creationId xmlns:a16="http://schemas.microsoft.com/office/drawing/2014/main" xmlns="" id="{1FCA868D-1577-75D8-3D2C-076F9C79302C}"/>
                </a:ext>
              </a:extLst>
            </p:cNvPr>
            <p:cNvCxnSpPr/>
            <p:nvPr/>
          </p:nvCxnSpPr>
          <p:spPr>
            <a:xfrm>
              <a:off x="155663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>
              <a:extLst>
                <a:ext uri="{FF2B5EF4-FFF2-40B4-BE49-F238E27FC236}">
                  <a16:creationId xmlns:a16="http://schemas.microsoft.com/office/drawing/2014/main" xmlns="" id="{97039CC3-9BE5-6358-157E-063EE7F32572}"/>
                </a:ext>
              </a:extLst>
            </p:cNvPr>
            <p:cNvCxnSpPr/>
            <p:nvPr/>
          </p:nvCxnSpPr>
          <p:spPr>
            <a:xfrm>
              <a:off x="216219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>
              <a:extLst>
                <a:ext uri="{FF2B5EF4-FFF2-40B4-BE49-F238E27FC236}">
                  <a16:creationId xmlns:a16="http://schemas.microsoft.com/office/drawing/2014/main" xmlns="" id="{40EAFB57-E7BA-55CD-51C7-4CC0D58B12D4}"/>
                </a:ext>
              </a:extLst>
            </p:cNvPr>
            <p:cNvCxnSpPr/>
            <p:nvPr/>
          </p:nvCxnSpPr>
          <p:spPr>
            <a:xfrm>
              <a:off x="276776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xmlns="" id="{15929925-AE9F-C589-D7D7-A0761D2B7875}"/>
                </a:ext>
              </a:extLst>
            </p:cNvPr>
            <p:cNvCxnSpPr/>
            <p:nvPr/>
          </p:nvCxnSpPr>
          <p:spPr>
            <a:xfrm>
              <a:off x="337333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AFDD797E-E85F-38C4-7BBC-BA530B35A10C}"/>
                </a:ext>
              </a:extLst>
            </p:cNvPr>
            <p:cNvCxnSpPr/>
            <p:nvPr/>
          </p:nvCxnSpPr>
          <p:spPr>
            <a:xfrm>
              <a:off x="397889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>
              <a:extLst>
                <a:ext uri="{FF2B5EF4-FFF2-40B4-BE49-F238E27FC236}">
                  <a16:creationId xmlns:a16="http://schemas.microsoft.com/office/drawing/2014/main" xmlns="" id="{27F91E60-1870-E7E1-E21D-F7671858A12B}"/>
                </a:ext>
              </a:extLst>
            </p:cNvPr>
            <p:cNvCxnSpPr/>
            <p:nvPr/>
          </p:nvCxnSpPr>
          <p:spPr>
            <a:xfrm>
              <a:off x="458446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>
              <a:extLst>
                <a:ext uri="{FF2B5EF4-FFF2-40B4-BE49-F238E27FC236}">
                  <a16:creationId xmlns:a16="http://schemas.microsoft.com/office/drawing/2014/main" xmlns="" id="{5A3C1E3F-3BB8-7C39-FBE8-FFEE1D854CBC}"/>
                </a:ext>
              </a:extLst>
            </p:cNvPr>
            <p:cNvCxnSpPr/>
            <p:nvPr/>
          </p:nvCxnSpPr>
          <p:spPr>
            <a:xfrm>
              <a:off x="5190032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xmlns="" id="{0792AA58-42DC-7A97-C531-5FBAFD1E176D}"/>
                </a:ext>
              </a:extLst>
            </p:cNvPr>
            <p:cNvCxnSpPr/>
            <p:nvPr/>
          </p:nvCxnSpPr>
          <p:spPr>
            <a:xfrm>
              <a:off x="5795599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xmlns="" id="{E35E64C7-AF00-5C8C-A8EB-29E83235EA9A}"/>
                </a:ext>
              </a:extLst>
            </p:cNvPr>
            <p:cNvCxnSpPr/>
            <p:nvPr/>
          </p:nvCxnSpPr>
          <p:spPr>
            <a:xfrm>
              <a:off x="6401166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xmlns="" id="{19AD6855-68DA-8D37-C319-E12FA0E4D2B9}"/>
                </a:ext>
              </a:extLst>
            </p:cNvPr>
            <p:cNvCxnSpPr/>
            <p:nvPr/>
          </p:nvCxnSpPr>
          <p:spPr>
            <a:xfrm>
              <a:off x="700673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xmlns="" id="{96F1D82D-D9F6-8F37-37ED-E7B8C5FD556B}"/>
                </a:ext>
              </a:extLst>
            </p:cNvPr>
            <p:cNvCxnSpPr/>
            <p:nvPr/>
          </p:nvCxnSpPr>
          <p:spPr>
            <a:xfrm>
              <a:off x="76123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xmlns="" id="{08D60E82-6CEA-C36B-3029-0FE9D7C3B467}"/>
                </a:ext>
              </a:extLst>
            </p:cNvPr>
            <p:cNvCxnSpPr/>
            <p:nvPr/>
          </p:nvCxnSpPr>
          <p:spPr>
            <a:xfrm>
              <a:off x="821786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xmlns="" id="{CE033ADA-88E0-6184-AC7D-985456406ED5}"/>
                </a:ext>
              </a:extLst>
            </p:cNvPr>
            <p:cNvCxnSpPr/>
            <p:nvPr/>
          </p:nvCxnSpPr>
          <p:spPr>
            <a:xfrm>
              <a:off x="882343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1C44DFFE-7FCF-9B68-A753-7B3E38A26AA5}"/>
                </a:ext>
              </a:extLst>
            </p:cNvPr>
            <p:cNvCxnSpPr/>
            <p:nvPr/>
          </p:nvCxnSpPr>
          <p:spPr>
            <a:xfrm>
              <a:off x="942900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xmlns="" id="{CA6449E5-AA09-080A-E039-6535540B196A}"/>
                </a:ext>
              </a:extLst>
            </p:cNvPr>
            <p:cNvCxnSpPr/>
            <p:nvPr/>
          </p:nvCxnSpPr>
          <p:spPr>
            <a:xfrm>
              <a:off x="1003456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xmlns="" id="{CE6C6D9B-FB9B-AF2B-CE94-C17B20A597C8}"/>
                </a:ext>
              </a:extLst>
            </p:cNvPr>
            <p:cNvCxnSpPr/>
            <p:nvPr/>
          </p:nvCxnSpPr>
          <p:spPr>
            <a:xfrm>
              <a:off x="1064013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xmlns="" id="{E471CD77-5612-CAD8-DB56-C3BA7024C591}"/>
                </a:ext>
              </a:extLst>
            </p:cNvPr>
            <p:cNvCxnSpPr>
              <a:cxnSpLocks/>
            </p:cNvCxnSpPr>
            <p:nvPr/>
          </p:nvCxnSpPr>
          <p:spPr>
            <a:xfrm>
              <a:off x="112457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5566BDD1-55A9-77E2-18A8-A97DF4D55743}"/>
              </a:ext>
            </a:extLst>
          </p:cNvPr>
          <p:cNvGrpSpPr/>
          <p:nvPr/>
        </p:nvGrpSpPr>
        <p:grpSpPr>
          <a:xfrm>
            <a:off x="633479" y="6236777"/>
            <a:ext cx="8207926" cy="137795"/>
            <a:chOff x="760928" y="6211377"/>
            <a:chExt cx="10674905" cy="13779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B159EFE7-F2EF-EDCC-1C30-54D8AA01EDDC}"/>
                </a:ext>
              </a:extLst>
            </p:cNvPr>
            <p:cNvSpPr txBox="1"/>
            <p:nvPr/>
          </p:nvSpPr>
          <p:spPr>
            <a:xfrm>
              <a:off x="760928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2007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BB7138BE-B128-E379-A673-4823032FD46B}"/>
                </a:ext>
              </a:extLst>
            </p:cNvPr>
            <p:cNvSpPr txBox="1"/>
            <p:nvPr/>
          </p:nvSpPr>
          <p:spPr>
            <a:xfrm>
              <a:off x="136649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2008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00BA9AF4-0756-30E0-289F-F3AEA1C3B42B}"/>
                </a:ext>
              </a:extLst>
            </p:cNvPr>
            <p:cNvSpPr txBox="1"/>
            <p:nvPr/>
          </p:nvSpPr>
          <p:spPr>
            <a:xfrm>
              <a:off x="197206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2009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DBA7C987-AA48-04E8-2F3D-9B013375B7A6}"/>
                </a:ext>
              </a:extLst>
            </p:cNvPr>
            <p:cNvSpPr txBox="1"/>
            <p:nvPr/>
          </p:nvSpPr>
          <p:spPr>
            <a:xfrm>
              <a:off x="257762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2010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CFF7A48D-99DA-AF8B-F065-D5366929826B}"/>
                </a:ext>
              </a:extLst>
            </p:cNvPr>
            <p:cNvSpPr txBox="1"/>
            <p:nvPr/>
          </p:nvSpPr>
          <p:spPr>
            <a:xfrm>
              <a:off x="3183196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2011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C6D4CEAB-D904-625B-4DF0-29E7E5FC2BFF}"/>
                </a:ext>
              </a:extLst>
            </p:cNvPr>
            <p:cNvSpPr txBox="1"/>
            <p:nvPr/>
          </p:nvSpPr>
          <p:spPr>
            <a:xfrm>
              <a:off x="3788763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2012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F105FD37-BEDB-9557-AA8B-8540F9E7235D}"/>
                </a:ext>
              </a:extLst>
            </p:cNvPr>
            <p:cNvSpPr txBox="1"/>
            <p:nvPr/>
          </p:nvSpPr>
          <p:spPr>
            <a:xfrm>
              <a:off x="4394330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2013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EC76E989-B47F-8808-FBE9-EA336A7C9D71}"/>
                </a:ext>
              </a:extLst>
            </p:cNvPr>
            <p:cNvSpPr txBox="1"/>
            <p:nvPr/>
          </p:nvSpPr>
          <p:spPr>
            <a:xfrm>
              <a:off x="4999897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2014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AB09761E-4498-962D-1860-3CC5861F9CBE}"/>
                </a:ext>
              </a:extLst>
            </p:cNvPr>
            <p:cNvSpPr txBox="1"/>
            <p:nvPr/>
          </p:nvSpPr>
          <p:spPr>
            <a:xfrm>
              <a:off x="5605464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2015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EA2633F-F238-CBC9-38F4-23A321F84F05}"/>
                </a:ext>
              </a:extLst>
            </p:cNvPr>
            <p:cNvSpPr txBox="1"/>
            <p:nvPr/>
          </p:nvSpPr>
          <p:spPr>
            <a:xfrm>
              <a:off x="6211031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2016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A5FCC0B7-6637-374A-69C8-4F3B27694F0D}"/>
                </a:ext>
              </a:extLst>
            </p:cNvPr>
            <p:cNvSpPr txBox="1"/>
            <p:nvPr/>
          </p:nvSpPr>
          <p:spPr>
            <a:xfrm>
              <a:off x="6816598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2017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B10AAFAC-69AF-ED0F-AA95-112F458D05E5}"/>
                </a:ext>
              </a:extLst>
            </p:cNvPr>
            <p:cNvSpPr txBox="1"/>
            <p:nvPr/>
          </p:nvSpPr>
          <p:spPr>
            <a:xfrm>
              <a:off x="742216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2018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227B4164-45EC-6966-F936-E89D8F45DC99}"/>
                </a:ext>
              </a:extLst>
            </p:cNvPr>
            <p:cNvSpPr txBox="1"/>
            <p:nvPr/>
          </p:nvSpPr>
          <p:spPr>
            <a:xfrm>
              <a:off x="802773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2019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F440E9BE-6AF1-EAC0-9984-08E1E1DDABD5}"/>
                </a:ext>
              </a:extLst>
            </p:cNvPr>
            <p:cNvSpPr txBox="1"/>
            <p:nvPr/>
          </p:nvSpPr>
          <p:spPr>
            <a:xfrm>
              <a:off x="863329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2020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2A812CD7-AC15-7963-0BDA-B65803BCEC04}"/>
                </a:ext>
              </a:extLst>
            </p:cNvPr>
            <p:cNvSpPr txBox="1"/>
            <p:nvPr/>
          </p:nvSpPr>
          <p:spPr>
            <a:xfrm>
              <a:off x="9238866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2021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627EF7FB-1553-58CB-7EC4-CAA80FBE7D63}"/>
                </a:ext>
              </a:extLst>
            </p:cNvPr>
            <p:cNvSpPr txBox="1"/>
            <p:nvPr/>
          </p:nvSpPr>
          <p:spPr>
            <a:xfrm>
              <a:off x="984443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2022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B747062B-94F4-5D30-ED54-C6D9A998BE33}"/>
                </a:ext>
              </a:extLst>
            </p:cNvPr>
            <p:cNvSpPr txBox="1"/>
            <p:nvPr/>
          </p:nvSpPr>
          <p:spPr>
            <a:xfrm>
              <a:off x="1044999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2023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8D95CF21-C289-0D83-790A-8F9EB7B28F26}"/>
                </a:ext>
              </a:extLst>
            </p:cNvPr>
            <p:cNvSpPr txBox="1"/>
            <p:nvPr/>
          </p:nvSpPr>
          <p:spPr>
            <a:xfrm>
              <a:off x="1105556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2024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120" name="그래픽 119">
            <a:extLst>
              <a:ext uri="{FF2B5EF4-FFF2-40B4-BE49-F238E27FC236}">
                <a16:creationId xmlns:a16="http://schemas.microsoft.com/office/drawing/2014/main" xmlns="" id="{65B4DE9B-BBAF-5CC5-94D3-A8634F97DD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3038" y="4566150"/>
            <a:ext cx="7922055" cy="733425"/>
          </a:xfrm>
          <a:prstGeom prst="rect">
            <a:avLst/>
          </a:prstGeom>
        </p:spPr>
      </p:pic>
      <p:sp>
        <p:nvSpPr>
          <p:cNvPr id="121" name="그래픽 115">
            <a:extLst>
              <a:ext uri="{FF2B5EF4-FFF2-40B4-BE49-F238E27FC236}">
                <a16:creationId xmlns:a16="http://schemas.microsoft.com/office/drawing/2014/main" xmlns="" id="{2B2DABD4-7C9C-EDE7-EE19-178F3C77B2AB}"/>
              </a:ext>
            </a:extLst>
          </p:cNvPr>
          <p:cNvSpPr/>
          <p:nvPr/>
        </p:nvSpPr>
        <p:spPr>
          <a:xfrm>
            <a:off x="783038" y="4566150"/>
            <a:ext cx="7918050" cy="1282731"/>
          </a:xfrm>
          <a:custGeom>
            <a:avLst/>
            <a:gdLst>
              <a:gd name="connsiteX0" fmla="*/ 7245001 w 7245000"/>
              <a:gd name="connsiteY0" fmla="*/ 0 h 1282731"/>
              <a:gd name="connsiteX1" fmla="*/ 6818853 w 7245000"/>
              <a:gd name="connsiteY1" fmla="*/ 184880 h 1282731"/>
              <a:gd name="connsiteX2" fmla="*/ 6392609 w 7245000"/>
              <a:gd name="connsiteY2" fmla="*/ 297752 h 1282731"/>
              <a:gd name="connsiteX3" fmla="*/ 5966460 w 7245000"/>
              <a:gd name="connsiteY3" fmla="*/ 210312 h 1282731"/>
              <a:gd name="connsiteX4" fmla="*/ 4687920 w 7245000"/>
              <a:gd name="connsiteY4" fmla="*/ 692849 h 1282731"/>
              <a:gd name="connsiteX5" fmla="*/ 4261771 w 7245000"/>
              <a:gd name="connsiteY5" fmla="*/ 469964 h 1282731"/>
              <a:gd name="connsiteX6" fmla="*/ 3835622 w 7245000"/>
              <a:gd name="connsiteY6" fmla="*/ 376809 h 1282731"/>
              <a:gd name="connsiteX7" fmla="*/ 3409379 w 7245000"/>
              <a:gd name="connsiteY7" fmla="*/ 376809 h 1282731"/>
              <a:gd name="connsiteX8" fmla="*/ 2983230 w 7245000"/>
              <a:gd name="connsiteY8" fmla="*/ 492538 h 1282731"/>
              <a:gd name="connsiteX9" fmla="*/ 2557082 w 7245000"/>
              <a:gd name="connsiteY9" fmla="*/ 410623 h 1282731"/>
              <a:gd name="connsiteX10" fmla="*/ 2130838 w 7245000"/>
              <a:gd name="connsiteY10" fmla="*/ 495300 h 1282731"/>
              <a:gd name="connsiteX11" fmla="*/ 852392 w 7245000"/>
              <a:gd name="connsiteY11" fmla="*/ 522827 h 1282731"/>
              <a:gd name="connsiteX12" fmla="*/ 426149 w 7245000"/>
              <a:gd name="connsiteY12" fmla="*/ 349282 h 1282731"/>
              <a:gd name="connsiteX13" fmla="*/ 0 w 7245000"/>
              <a:gd name="connsiteY13" fmla="*/ 721805 h 1282731"/>
              <a:gd name="connsiteX14" fmla="*/ 0 w 7245000"/>
              <a:gd name="connsiteY14" fmla="*/ 1282732 h 1282731"/>
              <a:gd name="connsiteX15" fmla="*/ 7245001 w 7245000"/>
              <a:gd name="connsiteY15" fmla="*/ 1282732 h 1282731"/>
              <a:gd name="connsiteX16" fmla="*/ 7245001 w 7245000"/>
              <a:gd name="connsiteY16" fmla="*/ 0 h 1282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5000" h="1282731">
                <a:moveTo>
                  <a:pt x="7245001" y="0"/>
                </a:moveTo>
                <a:lnTo>
                  <a:pt x="6818853" y="184880"/>
                </a:lnTo>
                <a:lnTo>
                  <a:pt x="6392609" y="297752"/>
                </a:lnTo>
                <a:lnTo>
                  <a:pt x="5966460" y="210312"/>
                </a:lnTo>
                <a:lnTo>
                  <a:pt x="4687920" y="692849"/>
                </a:lnTo>
                <a:lnTo>
                  <a:pt x="4261771" y="469964"/>
                </a:lnTo>
                <a:lnTo>
                  <a:pt x="3835622" y="376809"/>
                </a:lnTo>
                <a:lnTo>
                  <a:pt x="3409379" y="376809"/>
                </a:lnTo>
                <a:lnTo>
                  <a:pt x="2983230" y="492538"/>
                </a:lnTo>
                <a:lnTo>
                  <a:pt x="2557082" y="410623"/>
                </a:lnTo>
                <a:lnTo>
                  <a:pt x="2130838" y="495300"/>
                </a:lnTo>
                <a:lnTo>
                  <a:pt x="852392" y="522827"/>
                </a:lnTo>
                <a:lnTo>
                  <a:pt x="426149" y="349282"/>
                </a:lnTo>
                <a:lnTo>
                  <a:pt x="0" y="721805"/>
                </a:lnTo>
                <a:lnTo>
                  <a:pt x="0" y="1282732"/>
                </a:lnTo>
                <a:lnTo>
                  <a:pt x="7245001" y="1282732"/>
                </a:lnTo>
                <a:lnTo>
                  <a:pt x="7245001" y="0"/>
                </a:lnTo>
                <a:close/>
              </a:path>
            </a:pathLst>
          </a:custGeom>
          <a:gradFill>
            <a:gsLst>
              <a:gs pos="0">
                <a:srgbClr val="823000">
                  <a:alpha val="35000"/>
                </a:srgbClr>
              </a:gs>
              <a:gs pos="100000">
                <a:srgbClr val="823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dirty="0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xmlns="" id="{5849A0F9-E671-38A3-0111-75646F24B87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3038" y="3546315"/>
            <a:ext cx="7922055" cy="981075"/>
          </a:xfrm>
          <a:prstGeom prst="rect">
            <a:avLst/>
          </a:prstGeom>
        </p:spPr>
      </p:pic>
      <p:cxnSp>
        <p:nvCxnSpPr>
          <p:cNvPr id="86" name="직선 연결선 85">
            <a:extLst>
              <a:ext uri="{FF2B5EF4-FFF2-40B4-BE49-F238E27FC236}">
                <a16:creationId xmlns:a16="http://schemas.microsoft.com/office/drawing/2014/main" xmlns="" id="{57CF89EA-1136-15A2-6D76-06395E5186AA}"/>
              </a:ext>
            </a:extLst>
          </p:cNvPr>
          <p:cNvCxnSpPr>
            <a:cxnSpLocks/>
          </p:cNvCxnSpPr>
          <p:nvPr/>
        </p:nvCxnSpPr>
        <p:spPr>
          <a:xfrm>
            <a:off x="779674" y="6179352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xmlns="" id="{BD04965B-56E3-23F5-7112-C6E2E891D193}"/>
              </a:ext>
            </a:extLst>
          </p:cNvPr>
          <p:cNvSpPr/>
          <p:nvPr/>
        </p:nvSpPr>
        <p:spPr>
          <a:xfrm>
            <a:off x="804197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사각형: 둥근 모서리 104">
            <a:extLst>
              <a:ext uri="{FF2B5EF4-FFF2-40B4-BE49-F238E27FC236}">
                <a16:creationId xmlns:a16="http://schemas.microsoft.com/office/drawing/2014/main" xmlns="" id="{966DB499-E83D-F52B-5D96-B28800DBC437}"/>
              </a:ext>
            </a:extLst>
          </p:cNvPr>
          <p:cNvSpPr/>
          <p:nvPr/>
        </p:nvSpPr>
        <p:spPr>
          <a:xfrm>
            <a:off x="4444084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xmlns="" id="{E9A41CBE-3189-5595-6D1A-D7BCF416D941}"/>
              </a:ext>
            </a:extLst>
          </p:cNvPr>
          <p:cNvSpPr/>
          <p:nvPr/>
        </p:nvSpPr>
        <p:spPr>
          <a:xfrm>
            <a:off x="8083971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9B1B8CAC-4C23-EBFB-7218-CD6BCED45E6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6" name="Freeform 687">
            <a:extLst>
              <a:ext uri="{FF2B5EF4-FFF2-40B4-BE49-F238E27FC236}">
                <a16:creationId xmlns:a16="http://schemas.microsoft.com/office/drawing/2014/main" xmlns="" id="{FEC923BF-ED9C-A103-6CBA-6E8A55D6B4ED}"/>
              </a:ext>
            </a:extLst>
          </p:cNvPr>
          <p:cNvSpPr>
            <a:spLocks/>
          </p:cNvSpPr>
          <p:nvPr/>
        </p:nvSpPr>
        <p:spPr bwMode="gray">
          <a:xfrm rot="18500708" flipV="1">
            <a:off x="6268235" y="4560192"/>
            <a:ext cx="2110410" cy="1648984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D16B5C">
                  <a:alpha val="0"/>
                </a:srgbClr>
              </a:gs>
              <a:gs pos="87000">
                <a:srgbClr val="823000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그룹 148">
            <a:extLst>
              <a:ext uri="{FF2B5EF4-FFF2-40B4-BE49-F238E27FC236}">
                <a16:creationId xmlns:a16="http://schemas.microsoft.com/office/drawing/2014/main" xmlns="" id="{28997BF3-9E8C-DAF7-C950-946BE58F46BE}"/>
              </a:ext>
            </a:extLst>
          </p:cNvPr>
          <p:cNvGrpSpPr/>
          <p:nvPr/>
        </p:nvGrpSpPr>
        <p:grpSpPr>
          <a:xfrm>
            <a:off x="4469724" y="5429506"/>
            <a:ext cx="2005357" cy="502942"/>
            <a:chOff x="4469724" y="5429506"/>
            <a:chExt cx="2005357" cy="50294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FDD142C6-6685-C60C-B050-19795DE47720}"/>
                </a:ext>
              </a:extLst>
            </p:cNvPr>
            <p:cNvSpPr txBox="1"/>
            <p:nvPr/>
          </p:nvSpPr>
          <p:spPr>
            <a:xfrm>
              <a:off x="4871116" y="5748743"/>
              <a:ext cx="1603965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12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조사 이래 최저치인 </a:t>
              </a:r>
              <a:r>
                <a:rPr lang="en-US" altLang="ko-KR" sz="12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35.0</a:t>
              </a:r>
              <a:r>
                <a:rPr lang="en-US" altLang="ko-KR" sz="12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%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xmlns="" id="{DA10C9D1-028E-EEBA-BBF0-02EC54165E81}"/>
                </a:ext>
              </a:extLst>
            </p:cNvPr>
            <p:cNvSpPr txBox="1"/>
            <p:nvPr/>
          </p:nvSpPr>
          <p:spPr>
            <a:xfrm>
              <a:off x="4469724" y="5429506"/>
              <a:ext cx="2005357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2000" spc="-100" dirty="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통일이 </a:t>
              </a:r>
              <a:r>
                <a:rPr lang="ko-KR" altLang="en-US" sz="2000" spc="-100" dirty="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필요하지 않다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xmlns="" id="{41B1CE39-57A7-E674-7324-64F2DA076C86}"/>
                </a:ext>
              </a:extLst>
            </p:cNvPr>
            <p:cNvSpPr txBox="1"/>
            <p:nvPr/>
          </p:nvSpPr>
          <p:spPr>
            <a:xfrm>
              <a:off x="4469724" y="5429506"/>
              <a:ext cx="2005357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20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통일이 </a:t>
              </a:r>
              <a:r>
                <a:rPr lang="ko-KR" altLang="en-US" sz="20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필요하지 않다</a:t>
              </a:r>
            </a:p>
          </p:txBody>
        </p:sp>
      </p:grp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8206B828-B2A0-6FA9-AFCC-D72DAB93E47F}"/>
              </a:ext>
            </a:extLst>
          </p:cNvPr>
          <p:cNvCxnSpPr>
            <a:cxnSpLocks/>
          </p:cNvCxnSpPr>
          <p:nvPr/>
        </p:nvCxnSpPr>
        <p:spPr>
          <a:xfrm>
            <a:off x="9045089" y="4974332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사각형: 둥근 위쪽 모서리 25">
            <a:extLst>
              <a:ext uri="{FF2B5EF4-FFF2-40B4-BE49-F238E27FC236}">
                <a16:creationId xmlns:a16="http://schemas.microsoft.com/office/drawing/2014/main" xmlns="" id="{FE421BE8-8F51-F29E-AFE8-02A210C99413}"/>
              </a:ext>
            </a:extLst>
          </p:cNvPr>
          <p:cNvSpPr/>
          <p:nvPr/>
        </p:nvSpPr>
        <p:spPr>
          <a:xfrm rot="5400000">
            <a:off x="8513154" y="3157176"/>
            <a:ext cx="3165722" cy="2579070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사다리꼴 27">
            <a:extLst>
              <a:ext uri="{FF2B5EF4-FFF2-40B4-BE49-F238E27FC236}">
                <a16:creationId xmlns:a16="http://schemas.microsoft.com/office/drawing/2014/main" xmlns="" id="{7ECA72E8-2A57-0386-7D39-748B2EE1E871}"/>
              </a:ext>
            </a:extLst>
          </p:cNvPr>
          <p:cNvSpPr/>
          <p:nvPr/>
        </p:nvSpPr>
        <p:spPr>
          <a:xfrm rot="5400000">
            <a:off x="7037363" y="4375312"/>
            <a:ext cx="3465286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xmlns="" id="{EA91E5C9-E5B3-0DA0-1E74-27E6AED2F6F0}"/>
              </a:ext>
            </a:extLst>
          </p:cNvPr>
          <p:cNvCxnSpPr>
            <a:cxnSpLocks/>
          </p:cNvCxnSpPr>
          <p:nvPr/>
        </p:nvCxnSpPr>
        <p:spPr>
          <a:xfrm>
            <a:off x="779674" y="2714068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6" name="그룹 95">
            <a:extLst>
              <a:ext uri="{FF2B5EF4-FFF2-40B4-BE49-F238E27FC236}">
                <a16:creationId xmlns:a16="http://schemas.microsoft.com/office/drawing/2014/main" xmlns="" id="{016B726F-668E-6D04-3086-5FB01F35C332}"/>
              </a:ext>
            </a:extLst>
          </p:cNvPr>
          <p:cNvGrpSpPr/>
          <p:nvPr/>
        </p:nvGrpSpPr>
        <p:grpSpPr>
          <a:xfrm>
            <a:off x="0" y="2714068"/>
            <a:ext cx="3584409" cy="723297"/>
            <a:chOff x="0" y="2739468"/>
            <a:chExt cx="3584409" cy="723297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xmlns="" id="{FBE8C577-7662-7297-CEA4-82C880C59610}"/>
                </a:ext>
              </a:extLst>
            </p:cNvPr>
            <p:cNvGrpSpPr/>
            <p:nvPr/>
          </p:nvGrpSpPr>
          <p:grpSpPr>
            <a:xfrm>
              <a:off x="0" y="2739468"/>
              <a:ext cx="2652036" cy="320397"/>
              <a:chOff x="0" y="2739468"/>
              <a:chExt cx="2652036" cy="320397"/>
            </a:xfrm>
          </p:grpSpPr>
          <p:sp>
            <p:nvSpPr>
              <p:cNvPr id="36" name="화살표: 오각형 35">
                <a:extLst>
                  <a:ext uri="{FF2B5EF4-FFF2-40B4-BE49-F238E27FC236}">
                    <a16:creationId xmlns:a16="http://schemas.microsoft.com/office/drawing/2014/main" xmlns="" id="{9632E301-E63F-5B08-E8E2-A2DB9E19B89F}"/>
                  </a:ext>
                </a:extLst>
              </p:cNvPr>
              <p:cNvSpPr/>
              <p:nvPr/>
            </p:nvSpPr>
            <p:spPr>
              <a:xfrm>
                <a:off x="0" y="2739468"/>
                <a:ext cx="2652036" cy="320397"/>
              </a:xfrm>
              <a:prstGeom prst="homePlate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E99C9064-19F0-5698-1A48-A34BA4EC1886}"/>
                  </a:ext>
                </a:extLst>
              </p:cNvPr>
              <p:cNvSpPr txBox="1"/>
              <p:nvPr/>
            </p:nvSpPr>
            <p:spPr>
              <a:xfrm>
                <a:off x="756220" y="2777197"/>
                <a:ext cx="1634422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2024 </a:t>
                </a: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통일의식조사</a:t>
                </a:r>
                <a:endParaRPr lang="en-US" altLang="ko-KR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xmlns="" id="{BB48A84C-1F98-D68F-38C4-C9A09C2E9064}"/>
                </a:ext>
              </a:extLst>
            </p:cNvPr>
            <p:cNvGrpSpPr/>
            <p:nvPr/>
          </p:nvGrpSpPr>
          <p:grpSpPr>
            <a:xfrm>
              <a:off x="779674" y="3169283"/>
              <a:ext cx="2804735" cy="293482"/>
              <a:chOff x="1074171" y="3207383"/>
              <a:chExt cx="2804735" cy="293482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xmlns="" id="{E3097A64-5FDF-EEBE-2047-80D50DA24920}"/>
                  </a:ext>
                </a:extLst>
              </p:cNvPr>
              <p:cNvSpPr/>
              <p:nvPr/>
            </p:nvSpPr>
            <p:spPr>
              <a:xfrm>
                <a:off x="1074171" y="3207383"/>
                <a:ext cx="2804735" cy="29348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grpSp>
            <p:nvGrpSpPr>
              <p:cNvPr id="42" name="그룹 41">
                <a:extLst>
                  <a:ext uri="{FF2B5EF4-FFF2-40B4-BE49-F238E27FC236}">
                    <a16:creationId xmlns:a16="http://schemas.microsoft.com/office/drawing/2014/main" xmlns="" id="{AC450152-9DDC-67BA-B0F1-F748BD20FD89}"/>
                  </a:ext>
                </a:extLst>
              </p:cNvPr>
              <p:cNvGrpSpPr/>
              <p:nvPr/>
            </p:nvGrpSpPr>
            <p:grpSpPr>
              <a:xfrm>
                <a:off x="1188711" y="3278213"/>
                <a:ext cx="540401" cy="153055"/>
                <a:chOff x="800101" y="2773796"/>
                <a:chExt cx="653885" cy="185196"/>
              </a:xfrm>
            </p:grpSpPr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xmlns="" id="{8CE2E0A8-DBDB-3EF0-E4D6-638373C4658A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524477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필요하다</a:t>
                  </a:r>
                  <a:endParaRPr lang="en-US" altLang="ko-KR" sz="10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endParaRPr>
                </a:p>
              </p:txBody>
            </p:sp>
            <p:cxnSp>
              <p:nvCxnSpPr>
                <p:cNvPr id="95" name="직선 연결선 94">
                  <a:extLst>
                    <a:ext uri="{FF2B5EF4-FFF2-40B4-BE49-F238E27FC236}">
                      <a16:creationId xmlns:a16="http://schemas.microsoft.com/office/drawing/2014/main" xmlns="" id="{0B9CC15A-3E50-C638-CD9D-11BA2D0849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그룹 61">
                <a:extLst>
                  <a:ext uri="{FF2B5EF4-FFF2-40B4-BE49-F238E27FC236}">
                    <a16:creationId xmlns:a16="http://schemas.microsoft.com/office/drawing/2014/main" xmlns="" id="{7512C835-9E82-B956-0FFF-31FA2B18F03C}"/>
                  </a:ext>
                </a:extLst>
              </p:cNvPr>
              <p:cNvGrpSpPr/>
              <p:nvPr/>
            </p:nvGrpSpPr>
            <p:grpSpPr>
              <a:xfrm>
                <a:off x="1958192" y="3278213"/>
                <a:ext cx="794958" cy="153055"/>
                <a:chOff x="800101" y="2773796"/>
                <a:chExt cx="961899" cy="185196"/>
              </a:xfrm>
            </p:grpSpPr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xmlns="" id="{32F7FF60-3B23-4034-361C-9CFA7234634E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832491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반반</a:t>
                  </a:r>
                  <a:r>
                    <a:rPr lang="en-US" altLang="ko-KR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/</a:t>
                  </a: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보통이다</a:t>
                  </a:r>
                </a:p>
              </p:txBody>
            </p:sp>
            <p:cxnSp>
              <p:nvCxnSpPr>
                <p:cNvPr id="93" name="직선 연결선 92">
                  <a:extLst>
                    <a:ext uri="{FF2B5EF4-FFF2-40B4-BE49-F238E27FC236}">
                      <a16:creationId xmlns:a16="http://schemas.microsoft.com/office/drawing/2014/main" xmlns="" id="{4537508C-BE8E-7396-DB4B-CCB8A85E26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그룹 84">
                <a:extLst>
                  <a:ext uri="{FF2B5EF4-FFF2-40B4-BE49-F238E27FC236}">
                    <a16:creationId xmlns:a16="http://schemas.microsoft.com/office/drawing/2014/main" xmlns="" id="{AEFA01A4-DB98-D6ED-372F-65440DCDBBD9}"/>
                  </a:ext>
                </a:extLst>
              </p:cNvPr>
              <p:cNvGrpSpPr/>
              <p:nvPr/>
            </p:nvGrpSpPr>
            <p:grpSpPr>
              <a:xfrm>
                <a:off x="2982230" y="3278213"/>
                <a:ext cx="782134" cy="153055"/>
                <a:chOff x="800101" y="2773796"/>
                <a:chExt cx="946382" cy="185196"/>
              </a:xfrm>
            </p:grpSpPr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xmlns="" id="{BDDF32C8-2F08-9878-6F7A-2515E4DA7742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816974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필요하지 않다</a:t>
                  </a:r>
                </a:p>
              </p:txBody>
            </p:sp>
            <p:cxnSp>
              <p:nvCxnSpPr>
                <p:cNvPr id="91" name="직선 연결선 90">
                  <a:extLst>
                    <a:ext uri="{FF2B5EF4-FFF2-40B4-BE49-F238E27FC236}">
                      <a16:creationId xmlns:a16="http://schemas.microsoft.com/office/drawing/2014/main" xmlns="" id="{8DE9213C-9A94-5536-6DC2-48ACD69870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rgbClr val="823000"/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xmlns="" id="{1DC65E16-8D9E-ABFD-7134-1C39063AEF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7690" y="3253247"/>
                <a:ext cx="0" cy="201752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xmlns="" id="{66F54942-5B66-6CC4-F705-7362C8DA3D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43652" y="3253247"/>
                <a:ext cx="0" cy="201752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xmlns="" id="{ECBE7B2A-A0E2-E46B-DB2D-D9F1C47476BC}"/>
              </a:ext>
            </a:extLst>
          </p:cNvPr>
          <p:cNvCxnSpPr>
            <a:cxnSpLocks/>
          </p:cNvCxnSpPr>
          <p:nvPr/>
        </p:nvCxnSpPr>
        <p:spPr>
          <a:xfrm>
            <a:off x="9045089" y="3919091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8" name="그룹 107">
            <a:extLst>
              <a:ext uri="{FF2B5EF4-FFF2-40B4-BE49-F238E27FC236}">
                <a16:creationId xmlns:a16="http://schemas.microsoft.com/office/drawing/2014/main" xmlns="" id="{3C3BDCEA-CF6E-2A83-AF54-A59E82729262}"/>
              </a:ext>
            </a:extLst>
          </p:cNvPr>
          <p:cNvGrpSpPr/>
          <p:nvPr/>
        </p:nvGrpSpPr>
        <p:grpSpPr>
          <a:xfrm>
            <a:off x="9118483" y="3080799"/>
            <a:ext cx="2024913" cy="610873"/>
            <a:chOff x="9057610" y="3200859"/>
            <a:chExt cx="2024913" cy="610873"/>
          </a:xfrm>
        </p:grpSpPr>
        <p:sp>
          <p:nvSpPr>
            <p:cNvPr id="97" name="사각형: 둥근 모서리 96">
              <a:extLst>
                <a:ext uri="{FF2B5EF4-FFF2-40B4-BE49-F238E27FC236}">
                  <a16:creationId xmlns:a16="http://schemas.microsoft.com/office/drawing/2014/main" xmlns="" id="{3F5E6937-0F58-B402-5E51-0A825F8976F6}"/>
                </a:ext>
              </a:extLst>
            </p:cNvPr>
            <p:cNvSpPr/>
            <p:nvPr/>
          </p:nvSpPr>
          <p:spPr>
            <a:xfrm>
              <a:off x="9057610" y="3516766"/>
              <a:ext cx="1918104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xmlns="" id="{416D3270-E368-E641-EB67-C5310CC8681F}"/>
                </a:ext>
              </a:extLst>
            </p:cNvPr>
            <p:cNvSpPr txBox="1"/>
            <p:nvPr/>
          </p:nvSpPr>
          <p:spPr>
            <a:xfrm>
              <a:off x="9057610" y="3200859"/>
              <a:ext cx="2024913" cy="6108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“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통일은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이익이 되지 않는다</a:t>
              </a: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”</a:t>
              </a:r>
              <a:endParaRPr lang="ko-KR" altLang="en-US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33" name="그룹 132">
            <a:extLst>
              <a:ext uri="{FF2B5EF4-FFF2-40B4-BE49-F238E27FC236}">
                <a16:creationId xmlns:a16="http://schemas.microsoft.com/office/drawing/2014/main" xmlns="" id="{2AE00D39-C168-1779-C6C5-A2F4C3435C18}"/>
              </a:ext>
            </a:extLst>
          </p:cNvPr>
          <p:cNvGrpSpPr/>
          <p:nvPr/>
        </p:nvGrpSpPr>
        <p:grpSpPr>
          <a:xfrm>
            <a:off x="9211006" y="4141276"/>
            <a:ext cx="1803187" cy="610873"/>
            <a:chOff x="10627846" y="4559520"/>
            <a:chExt cx="1803187" cy="610873"/>
          </a:xfrm>
        </p:grpSpPr>
        <p:sp>
          <p:nvSpPr>
            <p:cNvPr id="112" name="사각형: 둥근 모서리 111">
              <a:extLst>
                <a:ext uri="{FF2B5EF4-FFF2-40B4-BE49-F238E27FC236}">
                  <a16:creationId xmlns:a16="http://schemas.microsoft.com/office/drawing/2014/main" xmlns="" id="{B291B788-F106-DE41-FA87-CD39931C173D}"/>
                </a:ext>
              </a:extLst>
            </p:cNvPr>
            <p:cNvSpPr/>
            <p:nvPr/>
          </p:nvSpPr>
          <p:spPr>
            <a:xfrm>
              <a:off x="10627846" y="4866781"/>
              <a:ext cx="1680514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4C01B3A5-02F1-67A1-5427-A98B270F52B2}"/>
                </a:ext>
              </a:extLst>
            </p:cNvPr>
            <p:cNvSpPr txBox="1"/>
            <p:nvPr/>
          </p:nvSpPr>
          <p:spPr>
            <a:xfrm>
              <a:off x="10664524" y="4559520"/>
              <a:ext cx="1766509" cy="6108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“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남북한이 분단된</a:t>
              </a:r>
              <a:endPara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현재대로가 좋다 </a:t>
              </a:r>
              <a:r>
                <a:rPr lang="en-US" altLang="ko-KR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”</a:t>
              </a:r>
              <a:endPara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:a16="http://schemas.microsoft.com/office/drawing/2014/main" xmlns="" id="{2A866B07-A911-B095-90C7-0905DE227704}"/>
              </a:ext>
            </a:extLst>
          </p:cNvPr>
          <p:cNvGrpSpPr/>
          <p:nvPr/>
        </p:nvGrpSpPr>
        <p:grpSpPr>
          <a:xfrm>
            <a:off x="9495989" y="5203705"/>
            <a:ext cx="1269900" cy="610873"/>
            <a:chOff x="10912829" y="4566708"/>
            <a:chExt cx="1269900" cy="610873"/>
          </a:xfrm>
        </p:grpSpPr>
        <p:sp>
          <p:nvSpPr>
            <p:cNvPr id="136" name="사각형: 둥근 모서리 135">
              <a:extLst>
                <a:ext uri="{FF2B5EF4-FFF2-40B4-BE49-F238E27FC236}">
                  <a16:creationId xmlns:a16="http://schemas.microsoft.com/office/drawing/2014/main" xmlns="" id="{836ECAA0-9970-7982-6CD9-C27DDE65C6DE}"/>
                </a:ext>
              </a:extLst>
            </p:cNvPr>
            <p:cNvSpPr/>
            <p:nvPr/>
          </p:nvSpPr>
          <p:spPr>
            <a:xfrm>
              <a:off x="10912829" y="4870191"/>
              <a:ext cx="1144139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xmlns="" id="{2C873EC9-0044-83DE-8B81-A622394EA462}"/>
                </a:ext>
              </a:extLst>
            </p:cNvPr>
            <p:cNvSpPr txBox="1"/>
            <p:nvPr/>
          </p:nvSpPr>
          <p:spPr>
            <a:xfrm>
              <a:off x="10912830" y="4566708"/>
              <a:ext cx="1269899" cy="6108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“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통일은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불가능하다 </a:t>
              </a:r>
              <a:r>
                <a:rPr lang="en-US" altLang="ko-KR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”</a:t>
              </a:r>
              <a:endPara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42" name="타원 141">
            <a:extLst>
              <a:ext uri="{FF2B5EF4-FFF2-40B4-BE49-F238E27FC236}">
                <a16:creationId xmlns:a16="http://schemas.microsoft.com/office/drawing/2014/main" xmlns="" id="{1C9BDFA6-DBA1-F94C-70D2-A5210C6FC7B0}"/>
              </a:ext>
            </a:extLst>
          </p:cNvPr>
          <p:cNvSpPr/>
          <p:nvPr/>
        </p:nvSpPr>
        <p:spPr>
          <a:xfrm>
            <a:off x="8512322" y="4380159"/>
            <a:ext cx="378068" cy="378068"/>
          </a:xfrm>
          <a:prstGeom prst="ellipse">
            <a:avLst/>
          </a:prstGeom>
          <a:solidFill>
            <a:srgbClr val="823000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타원 142">
            <a:extLst>
              <a:ext uri="{FF2B5EF4-FFF2-40B4-BE49-F238E27FC236}">
                <a16:creationId xmlns:a16="http://schemas.microsoft.com/office/drawing/2014/main" xmlns="" id="{56E417A3-04FA-0D10-057F-5D80980F0E12}"/>
              </a:ext>
            </a:extLst>
          </p:cNvPr>
          <p:cNvSpPr/>
          <p:nvPr/>
        </p:nvSpPr>
        <p:spPr>
          <a:xfrm>
            <a:off x="8627885" y="4495722"/>
            <a:ext cx="146942" cy="146942"/>
          </a:xfrm>
          <a:prstGeom prst="ellipse">
            <a:avLst/>
          </a:prstGeom>
          <a:solidFill>
            <a:schemeClr val="bg1"/>
          </a:solidFill>
          <a:ln w="34925">
            <a:solidFill>
              <a:srgbClr val="823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8CB4512-F512-4F7D-0EC6-E1F4A7399179}"/>
              </a:ext>
            </a:extLst>
          </p:cNvPr>
          <p:cNvSpPr txBox="1"/>
          <p:nvPr/>
        </p:nvSpPr>
        <p:spPr>
          <a:xfrm>
            <a:off x="7224295" y="6446060"/>
            <a:ext cx="1617109" cy="153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서울대학교 통일평화연구원</a:t>
            </a:r>
          </a:p>
        </p:txBody>
      </p:sp>
      <p:sp>
        <p:nvSpPr>
          <p:cNvPr id="141" name="타원 140">
            <a:extLst>
              <a:ext uri="{FF2B5EF4-FFF2-40B4-BE49-F238E27FC236}">
                <a16:creationId xmlns:a16="http://schemas.microsoft.com/office/drawing/2014/main" xmlns="" id="{D5F441EF-76C3-DD59-613D-781DE6C2BE38}"/>
              </a:ext>
            </a:extLst>
          </p:cNvPr>
          <p:cNvSpPr/>
          <p:nvPr/>
        </p:nvSpPr>
        <p:spPr>
          <a:xfrm>
            <a:off x="8449752" y="4317589"/>
            <a:ext cx="503209" cy="503209"/>
          </a:xfrm>
          <a:prstGeom prst="ellipse">
            <a:avLst/>
          </a:prstGeom>
          <a:solidFill>
            <a:srgbClr val="823000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77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D4B7A84-D63D-5461-9CA7-AA083B0F7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A7A22134-8FE5-5137-E64B-BEFC38F50C2F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18BB79D4-CD1A-F474-618B-FA8BDC80891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9316160D-7376-C3EC-C809-3694ECA5FC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BD21E164-B4F8-B2B3-DDBD-3252423C40A7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06EC58C-6AED-0DEF-3873-326E451002CD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B7A4CD62-02E4-F45A-5D72-0FAB1BE3D65B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D072C4E1-8A14-1C18-7E9B-13C9B755FA6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필요성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FD42E69F-6627-5C95-552E-A8073D9B8A9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F6579F-57C9-D264-E7F9-1F43D384BB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044A6C7E-FFAB-4EDD-410C-B45ECF8F7160}"/>
              </a:ext>
            </a:extLst>
          </p:cNvPr>
          <p:cNvGrpSpPr/>
          <p:nvPr/>
        </p:nvGrpSpPr>
        <p:grpSpPr>
          <a:xfrm>
            <a:off x="5004697" y="1225738"/>
            <a:ext cx="2182607" cy="1726111"/>
            <a:chOff x="5004697" y="1138265"/>
            <a:chExt cx="2182607" cy="172611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F686874-35AD-3A2C-60EA-87E8CBCC78E9}"/>
                </a:ext>
              </a:extLst>
            </p:cNvPr>
            <p:cNvSpPr txBox="1"/>
            <p:nvPr/>
          </p:nvSpPr>
          <p:spPr>
            <a:xfrm>
              <a:off x="5864122" y="1138265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01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9251FF6E-830D-5BED-392F-F583A062391B}"/>
                </a:ext>
              </a:extLst>
            </p:cNvPr>
            <p:cNvSpPr/>
            <p:nvPr/>
          </p:nvSpPr>
          <p:spPr>
            <a:xfrm>
              <a:off x="5004697" y="1459684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xmlns="" id="{EA91DE63-4D3A-78CD-B083-075E9C7CFDB8}"/>
                </a:ext>
              </a:extLst>
            </p:cNvPr>
            <p:cNvCxnSpPr>
              <a:cxnSpLocks/>
            </p:cNvCxnSpPr>
            <p:nvPr/>
          </p:nvCxnSpPr>
          <p:spPr>
            <a:xfrm>
              <a:off x="5825948" y="1459684"/>
              <a:ext cx="5401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DDEE3F-0276-ADD0-5138-DA23FEAF7016}"/>
              </a:ext>
            </a:extLst>
          </p:cNvPr>
          <p:cNvSpPr txBox="1"/>
          <p:nvPr/>
        </p:nvSpPr>
        <p:spPr>
          <a:xfrm>
            <a:off x="2968221" y="1736396"/>
            <a:ext cx="6255559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첫째</a:t>
            </a:r>
            <a:r>
              <a:rPr lang="en-US" altLang="ko-KR" sz="3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통일은 우리 국민 모두에게</a:t>
            </a:r>
            <a:endParaRPr lang="en-US" altLang="ko-KR" sz="3200" spc="-80" dirty="0">
              <a:solidFill>
                <a:srgbClr val="823000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더 큰 자유와 더 많은 기회를 제공</a:t>
            </a:r>
            <a:r>
              <a:rPr lang="ko-KR" altLang="en-US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합니다</a:t>
            </a:r>
            <a:r>
              <a:rPr lang="en-US" altLang="ko-KR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C6EBCD7E-642D-0D6A-7B6D-640F0A7DF3F7}"/>
              </a:ext>
            </a:extLst>
          </p:cNvPr>
          <p:cNvSpPr/>
          <p:nvPr/>
        </p:nvSpPr>
        <p:spPr>
          <a:xfrm>
            <a:off x="764904" y="5233457"/>
            <a:ext cx="10658476" cy="881140"/>
          </a:xfrm>
          <a:prstGeom prst="rect">
            <a:avLst/>
          </a:prstGeom>
          <a:solidFill>
            <a:schemeClr val="bg1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1A688A-21CB-2A9D-760F-F92CD710D04B}"/>
              </a:ext>
            </a:extLst>
          </p:cNvPr>
          <p:cNvSpPr txBox="1"/>
          <p:nvPr/>
        </p:nvSpPr>
        <p:spPr>
          <a:xfrm>
            <a:off x="1556939" y="5340148"/>
            <a:ext cx="1659750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분단으로 인한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인도적 문제 해결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C5D771D-65EF-9C09-9035-6522189CB8EE}"/>
              </a:ext>
            </a:extLst>
          </p:cNvPr>
          <p:cNvSpPr txBox="1"/>
          <p:nvPr/>
        </p:nvSpPr>
        <p:spPr>
          <a:xfrm>
            <a:off x="8615919" y="5340148"/>
            <a:ext cx="2378536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분단비용의 해소</a:t>
            </a:r>
            <a:r>
              <a: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인간의 존엄과 가치 회복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0B8E00-C723-48B1-B527-00671FDDFD16}"/>
              </a:ext>
            </a:extLst>
          </p:cNvPr>
          <p:cNvSpPr txBox="1"/>
          <p:nvPr/>
        </p:nvSpPr>
        <p:spPr>
          <a:xfrm>
            <a:off x="4462381" y="5340148"/>
            <a:ext cx="3267240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한반도 전체가 자유로운 생활무대</a:t>
            </a:r>
            <a:endParaRPr lang="en-US" altLang="ko-KR" sz="2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삶의 공간 확대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BA94522F-1F82-EDCC-4C29-B77C4F9404AE}"/>
              </a:ext>
            </a:extLst>
          </p:cNvPr>
          <p:cNvCxnSpPr>
            <a:cxnSpLocks/>
          </p:cNvCxnSpPr>
          <p:nvPr/>
        </p:nvCxnSpPr>
        <p:spPr>
          <a:xfrm>
            <a:off x="4008725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xmlns="" id="{207979E8-6BAE-61DB-9256-7F76513BFD1C}"/>
              </a:ext>
            </a:extLst>
          </p:cNvPr>
          <p:cNvCxnSpPr>
            <a:cxnSpLocks/>
          </p:cNvCxnSpPr>
          <p:nvPr/>
        </p:nvCxnSpPr>
        <p:spPr>
          <a:xfrm>
            <a:off x="8183276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xmlns="" id="{0CF67ECF-7AD9-A068-DC7E-1A96E0F59AB8}"/>
              </a:ext>
            </a:extLst>
          </p:cNvPr>
          <p:cNvCxnSpPr>
            <a:cxnSpLocks/>
          </p:cNvCxnSpPr>
          <p:nvPr/>
        </p:nvCxnSpPr>
        <p:spPr>
          <a:xfrm>
            <a:off x="764903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xmlns="" id="{6E9C5DAF-3C76-6C64-C722-7134B4A741F7}"/>
              </a:ext>
            </a:extLst>
          </p:cNvPr>
          <p:cNvCxnSpPr>
            <a:cxnSpLocks/>
          </p:cNvCxnSpPr>
          <p:nvPr/>
        </p:nvCxnSpPr>
        <p:spPr>
          <a:xfrm>
            <a:off x="11427097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72B831B9-BCFB-9841-A81A-F3639BFA265C}"/>
              </a:ext>
            </a:extLst>
          </p:cNvPr>
          <p:cNvSpPr/>
          <p:nvPr/>
        </p:nvSpPr>
        <p:spPr>
          <a:xfrm>
            <a:off x="0" y="3586831"/>
            <a:ext cx="12192000" cy="824619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E10C9314-3723-1764-4A4D-0E7117461579}"/>
              </a:ext>
            </a:extLst>
          </p:cNvPr>
          <p:cNvGrpSpPr/>
          <p:nvPr/>
        </p:nvGrpSpPr>
        <p:grpSpPr>
          <a:xfrm>
            <a:off x="5155830" y="3058970"/>
            <a:ext cx="1880341" cy="1880341"/>
            <a:chOff x="4958393" y="2782531"/>
            <a:chExt cx="2275213" cy="2275213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xmlns="" id="{CE1C7BC6-6BA6-5B3E-F405-C65FEF723871}"/>
                </a:ext>
              </a:extLst>
            </p:cNvPr>
            <p:cNvGrpSpPr/>
            <p:nvPr/>
          </p:nvGrpSpPr>
          <p:grpSpPr>
            <a:xfrm>
              <a:off x="4958393" y="2782531"/>
              <a:ext cx="2275213" cy="2275213"/>
              <a:chOff x="4844633" y="2668771"/>
              <a:chExt cx="2502733" cy="2502733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xmlns="" id="{33A0BB36-E53F-74C0-CD91-CB0FB3DDFDC3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xmlns="" id="{C5E00BAF-9364-1859-27A2-7C67FA72C576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1" name="그래픽 40">
              <a:extLst>
                <a:ext uri="{FF2B5EF4-FFF2-40B4-BE49-F238E27FC236}">
                  <a16:creationId xmlns:a16="http://schemas.microsoft.com/office/drawing/2014/main" xmlns="" id="{966F69B9-3CE6-4DEC-6D6C-555EDA6A5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08454" y="3169600"/>
              <a:ext cx="1266531" cy="1501075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6E514EDD-45CF-EF4E-09A5-351CB24835CB}"/>
              </a:ext>
            </a:extLst>
          </p:cNvPr>
          <p:cNvGrpSpPr/>
          <p:nvPr/>
        </p:nvGrpSpPr>
        <p:grpSpPr>
          <a:xfrm>
            <a:off x="1446644" y="3058970"/>
            <a:ext cx="1880341" cy="1880341"/>
            <a:chOff x="1445114" y="3058970"/>
            <a:chExt cx="1880341" cy="1880341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xmlns="" id="{32F41ED3-5A3F-6869-59CE-1A3C81BEC316}"/>
                </a:ext>
              </a:extLst>
            </p:cNvPr>
            <p:cNvGrpSpPr/>
            <p:nvPr/>
          </p:nvGrpSpPr>
          <p:grpSpPr>
            <a:xfrm>
              <a:off x="1445114" y="3058970"/>
              <a:ext cx="1880341" cy="1880341"/>
              <a:chOff x="4844633" y="2668771"/>
              <a:chExt cx="2502733" cy="2502733"/>
            </a:xfrm>
          </p:grpSpPr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xmlns="" id="{E9DB6E48-DB74-C6C1-0F87-BCA58D3886C8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xmlns="" id="{24B352AC-C0D4-A8F8-207D-8A08A474129B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xmlns="" id="{22569DE9-3E69-CF53-394E-9014C5C00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846999" y="3433013"/>
              <a:ext cx="1076570" cy="1132255"/>
            </a:xfrm>
            <a:prstGeom prst="rect">
              <a:avLst/>
            </a:prstGeom>
          </p:spPr>
        </p:pic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3415EB70-F4A9-1471-38BB-DA632F4E0697}"/>
              </a:ext>
            </a:extLst>
          </p:cNvPr>
          <p:cNvGrpSpPr/>
          <p:nvPr/>
        </p:nvGrpSpPr>
        <p:grpSpPr>
          <a:xfrm>
            <a:off x="8865016" y="3058970"/>
            <a:ext cx="1880341" cy="1880341"/>
            <a:chOff x="9017489" y="3092678"/>
            <a:chExt cx="1880341" cy="1880341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xmlns="" id="{8A66409A-2000-B88D-8027-C85E79850A79}"/>
                </a:ext>
              </a:extLst>
            </p:cNvPr>
            <p:cNvGrpSpPr/>
            <p:nvPr/>
          </p:nvGrpSpPr>
          <p:grpSpPr>
            <a:xfrm>
              <a:off x="9017489" y="3092678"/>
              <a:ext cx="1880341" cy="1880341"/>
              <a:chOff x="4844633" y="2668771"/>
              <a:chExt cx="2502733" cy="2502733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xmlns="" id="{1472D58D-4D4E-BA35-2333-EFDA5200739E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xmlns="" id="{BB2153E4-5863-58F1-891F-BF5951CDA88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30" name="그래픽 29">
              <a:extLst>
                <a:ext uri="{FF2B5EF4-FFF2-40B4-BE49-F238E27FC236}">
                  <a16:creationId xmlns:a16="http://schemas.microsoft.com/office/drawing/2014/main" xmlns="" id="{9BEB1003-6684-3019-4D51-48726F4FA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9363689" y="3466721"/>
              <a:ext cx="1187940" cy="1132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115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15D220C-CEA2-3955-9357-9E92CFD8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F2B10721-E0F1-2CAD-FA06-E9C6EA53421D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CF174089-4383-0A62-12E9-597EFD215270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79A5F560-C009-3DFC-B38B-889E9B9AFF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9E6D2525-E5F3-9B5A-8709-473B478F9BCA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3753E004-5D1A-0447-C010-102C65CA8AEC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7FF1CC6E-DE45-1D78-2C72-CEDBC86011A1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B6D028D3-0A45-2CD8-EC6C-ABF7B7CC4B07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필요성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55A3716E-D20C-E922-2EDE-799BC5BB5640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AE6C0F39-9C47-BF66-DFA6-4F1F319AA6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7E5BB121-09D1-8FC8-8E8A-D848FE036D9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4D0528F9-76C2-2DB0-43F2-6E655BFD0FF8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6676615" y="1651664"/>
            <a:chExt cx="4137243" cy="4137243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9ED29D0B-8C83-6DD2-E776-498663F07F82}"/>
                </a:ext>
              </a:extLst>
            </p:cNvPr>
            <p:cNvGrpSpPr/>
            <p:nvPr/>
          </p:nvGrpSpPr>
          <p:grpSpPr>
            <a:xfrm>
              <a:off x="6676615" y="1651664"/>
              <a:ext cx="4137243" cy="4137243"/>
              <a:chOff x="4844633" y="2668771"/>
              <a:chExt cx="2502733" cy="2502733"/>
            </a:xfrm>
          </p:grpSpPr>
          <p:sp>
            <p:nvSpPr>
              <p:cNvPr id="45" name="사각형: 둥근 모서리 44">
                <a:extLst>
                  <a:ext uri="{FF2B5EF4-FFF2-40B4-BE49-F238E27FC236}">
                    <a16:creationId xmlns:a16="http://schemas.microsoft.com/office/drawing/2014/main" xmlns="" id="{480969C5-2825-2C36-639D-42E26E428A6A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xmlns="" id="{372185B2-E951-534D-DCA4-6E3DACE64EE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xmlns="" id="{526DA114-FC06-F00C-8913-980507612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3741" y="2616049"/>
              <a:ext cx="2562991" cy="2208473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E32F516-B97A-FD83-C2E6-D2F6D45B493B}"/>
              </a:ext>
            </a:extLst>
          </p:cNvPr>
          <p:cNvGrpSpPr/>
          <p:nvPr/>
        </p:nvGrpSpPr>
        <p:grpSpPr>
          <a:xfrm>
            <a:off x="124523" y="1931654"/>
            <a:ext cx="4916018" cy="3356283"/>
            <a:chOff x="124523" y="1931654"/>
            <a:chExt cx="4916018" cy="335628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7C1DDAB8-93F1-BF72-3A28-6BF0B1D4467E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02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02191CE3-9C65-45A2-A4C5-39EF1F1E135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CE974F72-E9C0-5325-C0FC-9AFB82C328C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6FEEAE3F-24D5-50B1-5C09-B39A4D70D7DC}"/>
                </a:ext>
              </a:extLst>
            </p:cNvPr>
            <p:cNvSpPr txBox="1"/>
            <p:nvPr/>
          </p:nvSpPr>
          <p:spPr>
            <a:xfrm>
              <a:off x="880748" y="2579503"/>
              <a:ext cx="4159793" cy="27084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둘째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한반도 통일은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전쟁 없고</a:t>
              </a:r>
            </a:p>
            <a:p>
              <a:r>
                <a:rPr lang="ko-KR" altLang="en-US" sz="44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평화로운 삶을 위해</a:t>
              </a:r>
              <a:endParaRPr lang="en-US" altLang="ko-KR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필요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합니다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671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5505ACB-5866-9206-0C92-F74B93D8C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A4F32734-4AE8-87A1-256E-6F52FB270E5F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A1289ED2-46F1-3532-2CF4-7015169225B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B2CA4491-3226-2896-84DE-F7E8B876B1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686E24A3-C930-EDDB-0074-5053D8AB5DBC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9EFC2416-D8F6-EE1E-8CBA-FE467CE66A29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2A981137-0D87-0E94-C01A-9278E68C0764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58FAFCF2-53AF-57CF-ECC5-B30F76C7CBCD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필요성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E55EE198-F069-5B8A-C80A-D6AB5A4F75E7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611DE139-68F1-CB6F-541C-6C0A774B50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0D79486E-AB4E-CE22-FCC5-22D979BCA44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871D95F-2FA1-5FB5-B8AB-707F2376671D}"/>
              </a:ext>
            </a:extLst>
          </p:cNvPr>
          <p:cNvGrpSpPr/>
          <p:nvPr/>
        </p:nvGrpSpPr>
        <p:grpSpPr>
          <a:xfrm>
            <a:off x="124523" y="1931654"/>
            <a:ext cx="5393713" cy="3356283"/>
            <a:chOff x="124523" y="1931654"/>
            <a:chExt cx="5393713" cy="335628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4F0F54D7-7E91-FAC2-F3A6-79031F08F533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03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345672BB-AC92-4ABE-4684-3A800A93954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256BE1C7-94C9-61AB-9068-ECAD513538A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35DFB3A4-45D9-1511-36CD-E95DFC668B1B}"/>
                </a:ext>
              </a:extLst>
            </p:cNvPr>
            <p:cNvSpPr txBox="1"/>
            <p:nvPr/>
          </p:nvSpPr>
          <p:spPr>
            <a:xfrm>
              <a:off x="880748" y="2579503"/>
              <a:ext cx="4637488" cy="27084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셋째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통일은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사회의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성숙한 발전을</a:t>
              </a:r>
              <a:endParaRPr lang="en-US" altLang="ko-KR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가능하게 할 것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입니다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9D6C678-8649-763B-E9D7-3E2357715EE9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5155830" y="3808329"/>
            <a:chExt cx="1880341" cy="1880341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71E8B9A2-8C8D-62FE-CEE4-2A70B341D578}"/>
                </a:ext>
              </a:extLst>
            </p:cNvPr>
            <p:cNvGrpSpPr/>
            <p:nvPr/>
          </p:nvGrpSpPr>
          <p:grpSpPr>
            <a:xfrm>
              <a:off x="5155830" y="3808329"/>
              <a:ext cx="1880341" cy="1880341"/>
              <a:chOff x="4844633" y="2668771"/>
              <a:chExt cx="2502733" cy="2502733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xmlns="" id="{5681B8C0-9F96-751D-58B4-03F253784EC3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xmlns="" id="{A0B6F793-3574-1C82-DD22-F2A54FBD0722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xmlns="" id="{E029829A-CC47-A894-1D0A-CEEBD70DB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20592" y="4145249"/>
              <a:ext cx="1150817" cy="1206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708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39EF44-E882-FC3C-B06F-AE3D1BDE3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BCCE4182-90BE-4935-2F06-26F0E2FAA7B9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C9CAF507-0B7D-F311-55AB-6D15392D8848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F5677CD4-9AF4-BE36-3A02-E5839A7B09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9EBA2ADD-BF92-0C7C-19BA-43650CD047EF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13400A1E-6920-BA89-061A-D4A1DA1EF202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93DE8C18-3D28-793E-E552-53A53D17E816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D2DE5AB6-E89B-8F97-2FFE-A00165A167E8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필요성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4C9904C0-80E3-609B-DD53-4874BBF8282A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7646CEC6-E9E5-AC6E-0634-46A6CEA8FE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03F1EE52-4B25-FBD6-1462-E7623207E13F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9141BC9-05AA-C7B7-D8FD-E35C34841270}"/>
              </a:ext>
            </a:extLst>
          </p:cNvPr>
          <p:cNvGrpSpPr/>
          <p:nvPr/>
        </p:nvGrpSpPr>
        <p:grpSpPr>
          <a:xfrm>
            <a:off x="124523" y="1648791"/>
            <a:ext cx="5175705" cy="4506784"/>
            <a:chOff x="124523" y="1950704"/>
            <a:chExt cx="5175705" cy="4506784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3FA76C2-B2C4-7D78-02A4-67C7C22C26B2}"/>
                </a:ext>
              </a:extLst>
            </p:cNvPr>
            <p:cNvSpPr txBox="1"/>
            <p:nvPr/>
          </p:nvSpPr>
          <p:spPr>
            <a:xfrm>
              <a:off x="932594" y="1950704"/>
              <a:ext cx="643125" cy="5817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800" dirty="0">
                  <a:solidFill>
                    <a:schemeClr val="bg1">
                      <a:lumMod val="75000"/>
                    </a:schemeClr>
                  </a:solidFill>
                </a:rPr>
                <a:t>04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9733BA4E-BC02-3FB4-AA4E-29D230265601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ECDE7E3D-3F48-DDA0-E4E3-137E7E5B0761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16C245F6-E77A-E5D6-8888-5BF6B76DFFA2}"/>
                </a:ext>
              </a:extLst>
            </p:cNvPr>
            <p:cNvSpPr txBox="1"/>
            <p:nvPr/>
          </p:nvSpPr>
          <p:spPr>
            <a:xfrm>
              <a:off x="880748" y="2579503"/>
              <a:ext cx="4419480" cy="38779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넷째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경제적 차원에서</a:t>
              </a:r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청년 세대에게 </a:t>
              </a:r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더 많은 기회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와</a:t>
              </a:r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</a:t>
              </a:r>
              <a:endParaRPr lang="en-US" altLang="ko-KR" sz="42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일자리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를 주고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새로운 성장동력을</a:t>
              </a:r>
              <a:endParaRPr lang="en-US" altLang="ko-KR" sz="42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창출할 것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입니다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608422BA-30F2-D70D-F424-28B16ABD14C3}"/>
              </a:ext>
            </a:extLst>
          </p:cNvPr>
          <p:cNvGrpSpPr/>
          <p:nvPr/>
        </p:nvGrpSpPr>
        <p:grpSpPr>
          <a:xfrm>
            <a:off x="6864671" y="1839720"/>
            <a:ext cx="3761129" cy="3761129"/>
            <a:chOff x="8378001" y="4394541"/>
            <a:chExt cx="1880341" cy="1880341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xmlns="" id="{C54EC0F2-72C5-9F82-DEDA-7F07AE9D6893}"/>
                </a:ext>
              </a:extLst>
            </p:cNvPr>
            <p:cNvGrpSpPr/>
            <p:nvPr/>
          </p:nvGrpSpPr>
          <p:grpSpPr>
            <a:xfrm>
              <a:off x="8378001" y="4394541"/>
              <a:ext cx="1880341" cy="1880341"/>
              <a:chOff x="4844633" y="2668771"/>
              <a:chExt cx="2502733" cy="2502733"/>
            </a:xfrm>
          </p:grpSpPr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xmlns="" id="{8B186FD4-0BB4-AD1F-C92A-070761F596AF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xmlns="" id="{B6ACDE92-B230-E7DE-8304-3D8766F9EA0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xmlns="" id="{5080A9AE-FF50-E29C-82F5-C22F310A7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8742080" y="4776622"/>
              <a:ext cx="1152182" cy="11161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0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980919-206B-66A2-B43B-F0343C14A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7B5F907E-EF4D-0883-EEEE-546FA1B133FB}"/>
              </a:ext>
            </a:extLst>
          </p:cNvPr>
          <p:cNvGrpSpPr/>
          <p:nvPr/>
        </p:nvGrpSpPr>
        <p:grpSpPr>
          <a:xfrm>
            <a:off x="-403488" y="241825"/>
            <a:ext cx="3321362" cy="697724"/>
            <a:chOff x="-403488" y="171975"/>
            <a:chExt cx="3321362" cy="697724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7C300620-60D9-05BE-FD36-316DC6FF9F80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4" name="그래픽 23">
                <a:extLst>
                  <a:ext uri="{FF2B5EF4-FFF2-40B4-BE49-F238E27FC236}">
                    <a16:creationId xmlns:a16="http://schemas.microsoft.com/office/drawing/2014/main" xmlns="" id="{D5CB1E46-C7E9-B87B-0C34-CA41081B9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5" name="그래픽 10">
                <a:extLst>
                  <a:ext uri="{FF2B5EF4-FFF2-40B4-BE49-F238E27FC236}">
                    <a16:creationId xmlns:a16="http://schemas.microsoft.com/office/drawing/2014/main" xmlns="" id="{C49650AE-7804-E73C-80B4-96B8A13C6F82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2D39DD28-3AE0-32A5-6FF2-DE17CE7EF844}"/>
                  </a:ext>
                </a:extLst>
              </p:cNvPr>
              <p:cNvSpPr txBox="1"/>
              <p:nvPr/>
            </p:nvSpPr>
            <p:spPr>
              <a:xfrm>
                <a:off x="240380" y="310037"/>
                <a:ext cx="40716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15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D83C1B09-9620-C26F-7400-E950734546AF}"/>
                </a:ext>
              </a:extLst>
            </p:cNvPr>
            <p:cNvGrpSpPr/>
            <p:nvPr/>
          </p:nvGrpSpPr>
          <p:grpSpPr>
            <a:xfrm>
              <a:off x="893281" y="207203"/>
              <a:ext cx="2024593" cy="662496"/>
              <a:chOff x="902807" y="211966"/>
              <a:chExt cx="2024593" cy="66249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66EB6DBA-9D4B-F6C1-C373-0B7727C1D7DB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202459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필요성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6F2C3BDB-C480-0863-98E1-4BF6DEB1E5D0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413849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 필요성과 미래상</a:t>
                </a:r>
              </a:p>
            </p:txBody>
          </p:sp>
        </p:grp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FD864392-D659-2603-75DA-503E619E88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3A4F9ECB-51B0-51B6-C8BC-DC2DAF5C6B05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ED6BEA3-D9D6-8ED9-C6BF-795003C40795}"/>
              </a:ext>
            </a:extLst>
          </p:cNvPr>
          <p:cNvGrpSpPr/>
          <p:nvPr/>
        </p:nvGrpSpPr>
        <p:grpSpPr>
          <a:xfrm>
            <a:off x="124523" y="1648791"/>
            <a:ext cx="5052273" cy="3879503"/>
            <a:chOff x="124523" y="1931654"/>
            <a:chExt cx="5052273" cy="387950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CEE44CA8-5B26-65CA-4AC2-30BCE54B413F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05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45FB2D6D-2D47-34A2-0F7D-3E3A7F0BB8C3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BB229A36-C119-CFBA-44DB-F2E8C1D9721D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A8C8E3C0-6151-20D1-1A92-634F08CB0B17}"/>
                </a:ext>
              </a:extLst>
            </p:cNvPr>
            <p:cNvSpPr txBox="1"/>
            <p:nvPr/>
          </p:nvSpPr>
          <p:spPr>
            <a:xfrm>
              <a:off x="880748" y="2579503"/>
              <a:ext cx="4296048" cy="32316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다섯째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남북이</a:t>
              </a:r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공유하고 있는 </a:t>
              </a: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역사와 문화의 회복과</a:t>
              </a: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미래지향적 계승을</a:t>
              </a:r>
              <a:endParaRPr lang="en-US" altLang="ko-KR" sz="42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위해 필요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합니다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9278E98-D317-1836-6F45-DC9F0EF4EC28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5155830" y="4114700"/>
            <a:chExt cx="1880341" cy="1880341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2DD055E0-9653-3C51-0C4A-2D85A32EAD48}"/>
                </a:ext>
              </a:extLst>
            </p:cNvPr>
            <p:cNvGrpSpPr/>
            <p:nvPr/>
          </p:nvGrpSpPr>
          <p:grpSpPr>
            <a:xfrm>
              <a:off x="5155830" y="4114700"/>
              <a:ext cx="1880341" cy="1880341"/>
              <a:chOff x="4844633" y="2668771"/>
              <a:chExt cx="2502733" cy="2502733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xmlns="" id="{523B3070-743C-198E-CBE2-BB081AA3E690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xmlns="" id="{53C18E4E-BFA3-CB2D-7594-673D118DE002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2" name="그래픽 11">
              <a:extLst>
                <a:ext uri="{FF2B5EF4-FFF2-40B4-BE49-F238E27FC236}">
                  <a16:creationId xmlns:a16="http://schemas.microsoft.com/office/drawing/2014/main" xmlns="" id="{27AAED02-1363-85F0-EA6D-635DD4092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44457" y="4503327"/>
              <a:ext cx="1103086" cy="11030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33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1AE87D-A19C-CA9D-10BB-88D193950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C7F28843-233F-73D5-000C-67307C095979}"/>
              </a:ext>
            </a:extLst>
          </p:cNvPr>
          <p:cNvCxnSpPr>
            <a:cxnSpLocks/>
          </p:cNvCxnSpPr>
          <p:nvPr/>
        </p:nvCxnSpPr>
        <p:spPr>
          <a:xfrm>
            <a:off x="0" y="2413337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F450B19F-451C-3343-ACCB-BDD73DB163F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82C16236-F32B-A0B6-7D01-E91D714182AA}"/>
              </a:ext>
            </a:extLst>
          </p:cNvPr>
          <p:cNvGrpSpPr/>
          <p:nvPr/>
        </p:nvGrpSpPr>
        <p:grpSpPr>
          <a:xfrm>
            <a:off x="9802193" y="-510726"/>
            <a:ext cx="8263838" cy="7879452"/>
            <a:chOff x="6773243" y="-510726"/>
            <a:chExt cx="8263838" cy="7879452"/>
          </a:xfrm>
        </p:grpSpPr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xmlns="" id="{64A853E8-277A-695A-EAF0-3A1B1D9D17CB}"/>
                </a:ext>
              </a:extLst>
            </p:cNvPr>
            <p:cNvSpPr/>
            <p:nvPr/>
          </p:nvSpPr>
          <p:spPr>
            <a:xfrm>
              <a:off x="7157629" y="-510726"/>
              <a:ext cx="7879452" cy="7879452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xmlns="" id="{3A346001-F2B1-E11E-CD10-00151C668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 rot="5400000">
              <a:off x="6744486" y="4225683"/>
              <a:ext cx="1476186" cy="1418671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1416348-A704-7B09-EC9C-B2547213CFF0}"/>
              </a:ext>
            </a:extLst>
          </p:cNvPr>
          <p:cNvSpPr txBox="1"/>
          <p:nvPr/>
        </p:nvSpPr>
        <p:spPr>
          <a:xfrm>
            <a:off x="952055" y="2074783"/>
            <a:ext cx="7478009" cy="27084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통일을 위한</a:t>
            </a:r>
            <a:endParaRPr lang="en-US" altLang="ko-KR" sz="4400" spc="-15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우리의 자세</a:t>
            </a:r>
            <a:r>
              <a:rPr lang="ko-KR" altLang="en-US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와 </a:t>
            </a:r>
            <a:r>
              <a:rPr lang="ko-KR" altLang="en-US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통일한국의 미래상</a:t>
            </a:r>
            <a:r>
              <a:rPr lang="ko-KR" altLang="en-US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을</a:t>
            </a:r>
            <a:endParaRPr lang="en-US" altLang="ko-KR" sz="4400" spc="-15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올바로 </a:t>
            </a:r>
            <a:r>
              <a:rPr lang="ko-KR" altLang="en-US" sz="4400" spc="-150" dirty="0" err="1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그려나가는</a:t>
            </a:r>
            <a:r>
              <a:rPr lang="ko-KR" altLang="en-US" sz="4400" spc="-15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 시간</a:t>
            </a:r>
            <a:r>
              <a:rPr lang="ko-KR" altLang="en-US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이</a:t>
            </a:r>
            <a:endParaRPr lang="en-US" altLang="ko-KR" sz="4400" spc="-15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4400" spc="-150" dirty="0" err="1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되었길</a:t>
            </a:r>
            <a:r>
              <a:rPr lang="ko-KR" altLang="en-US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 바랍니다</a:t>
            </a:r>
            <a:r>
              <a:rPr lang="en-US" altLang="ko-KR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365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CC925A-6568-E1B9-7240-B7F855C63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그룹 191">
            <a:extLst>
              <a:ext uri="{FF2B5EF4-FFF2-40B4-BE49-F238E27FC236}">
                <a16:creationId xmlns:a16="http://schemas.microsoft.com/office/drawing/2014/main" xmlns="" id="{FF05403E-5E94-A358-B9D0-2314A77FF515}"/>
              </a:ext>
            </a:extLst>
          </p:cNvPr>
          <p:cNvGrpSpPr/>
          <p:nvPr/>
        </p:nvGrpSpPr>
        <p:grpSpPr>
          <a:xfrm>
            <a:off x="9615054" y="-1427168"/>
            <a:ext cx="976190" cy="8811831"/>
            <a:chOff x="8923110" y="-1427168"/>
            <a:chExt cx="976190" cy="8811831"/>
          </a:xfrm>
        </p:grpSpPr>
        <p:sp>
          <p:nvSpPr>
            <p:cNvPr id="46" name="그래픽 7">
              <a:extLst>
                <a:ext uri="{FF2B5EF4-FFF2-40B4-BE49-F238E27FC236}">
                  <a16:creationId xmlns:a16="http://schemas.microsoft.com/office/drawing/2014/main" xmlns="" id="{490C2F55-584B-85DE-759E-C76A8A89C100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88" name="그룹 187">
              <a:extLst>
                <a:ext uri="{FF2B5EF4-FFF2-40B4-BE49-F238E27FC236}">
                  <a16:creationId xmlns:a16="http://schemas.microsoft.com/office/drawing/2014/main" xmlns="" id="{7BC7329F-F87B-2AAB-53B1-2A89D0B4B09A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53" name="그래픽 10">
                <a:extLst>
                  <a:ext uri="{FF2B5EF4-FFF2-40B4-BE49-F238E27FC236}">
                    <a16:creationId xmlns:a16="http://schemas.microsoft.com/office/drawing/2014/main" xmlns="" id="{8A83224A-EA19-4C86-2F2B-E1B5A3C811DC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25" name="그래픽 24">
                <a:extLst>
                  <a:ext uri="{FF2B5EF4-FFF2-40B4-BE49-F238E27FC236}">
                    <a16:creationId xmlns:a16="http://schemas.microsoft.com/office/drawing/2014/main" xmlns="" id="{5603EA9A-FDB7-C374-FA0D-715EB1B10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45" name="그래픽 40">
              <a:extLst>
                <a:ext uri="{FF2B5EF4-FFF2-40B4-BE49-F238E27FC236}">
                  <a16:creationId xmlns:a16="http://schemas.microsoft.com/office/drawing/2014/main" xmlns="" id="{026D3EB7-8B82-CBF7-39A6-A80F0D82E02C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84" name="그룹 183">
              <a:extLst>
                <a:ext uri="{FF2B5EF4-FFF2-40B4-BE49-F238E27FC236}">
                  <a16:creationId xmlns:a16="http://schemas.microsoft.com/office/drawing/2014/main" xmlns="" id="{4D4E8A38-37D9-A285-AED4-EB7291A2733F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82" name="그래픽 29">
                <a:extLst>
                  <a:ext uri="{FF2B5EF4-FFF2-40B4-BE49-F238E27FC236}">
                    <a16:creationId xmlns:a16="http://schemas.microsoft.com/office/drawing/2014/main" xmlns="" id="{2D93C2A5-3BAB-D8E7-F9DB-943621A2A190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83" name="그래픽 182">
                <a:extLst>
                  <a:ext uri="{FF2B5EF4-FFF2-40B4-BE49-F238E27FC236}">
                    <a16:creationId xmlns:a16="http://schemas.microsoft.com/office/drawing/2014/main" xmlns="" id="{3862AE61-9ACA-4BA8-DD13-C046E8F449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D15ADD51-76E7-BF6D-F359-BFEDC3113309}"/>
              </a:ext>
            </a:extLst>
          </p:cNvPr>
          <p:cNvGrpSpPr/>
          <p:nvPr/>
        </p:nvGrpSpPr>
        <p:grpSpPr>
          <a:xfrm>
            <a:off x="1800874" y="-1427168"/>
            <a:ext cx="976190" cy="8811831"/>
            <a:chOff x="8923110" y="-1427168"/>
            <a:chExt cx="976190" cy="8811831"/>
          </a:xfrm>
        </p:grpSpPr>
        <p:sp>
          <p:nvSpPr>
            <p:cNvPr id="4" name="그래픽 7">
              <a:extLst>
                <a:ext uri="{FF2B5EF4-FFF2-40B4-BE49-F238E27FC236}">
                  <a16:creationId xmlns:a16="http://schemas.microsoft.com/office/drawing/2014/main" xmlns="" id="{4CC67970-F448-FDEC-5FC9-31595D3CA1C4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870171F2-6C0C-DACE-1390-72A29223B42F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17" name="그래픽 10">
                <a:extLst>
                  <a:ext uri="{FF2B5EF4-FFF2-40B4-BE49-F238E27FC236}">
                    <a16:creationId xmlns:a16="http://schemas.microsoft.com/office/drawing/2014/main" xmlns="" id="{4B6DC233-227B-1BF5-B381-1191E2536CFA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8" name="그래픽 17">
                <a:extLst>
                  <a:ext uri="{FF2B5EF4-FFF2-40B4-BE49-F238E27FC236}">
                    <a16:creationId xmlns:a16="http://schemas.microsoft.com/office/drawing/2014/main" xmlns="" id="{118247BE-BC76-6BB4-C73A-FB3D38E2BA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8" name="그래픽 40">
              <a:extLst>
                <a:ext uri="{FF2B5EF4-FFF2-40B4-BE49-F238E27FC236}">
                  <a16:creationId xmlns:a16="http://schemas.microsoft.com/office/drawing/2014/main" xmlns="" id="{80081792-E41D-9FCD-ED6E-D5744E969244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6BC75D67-ECC6-4A81-E9F8-C1F8689900FB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1" name="그래픽 29">
                <a:extLst>
                  <a:ext uri="{FF2B5EF4-FFF2-40B4-BE49-F238E27FC236}">
                    <a16:creationId xmlns:a16="http://schemas.microsoft.com/office/drawing/2014/main" xmlns="" id="{D5FB7700-EF08-DE3F-E374-1A0F72CD9756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6" name="그래픽 15">
                <a:extLst>
                  <a:ext uri="{FF2B5EF4-FFF2-40B4-BE49-F238E27FC236}">
                    <a16:creationId xmlns:a16="http://schemas.microsoft.com/office/drawing/2014/main" xmlns="" id="{BC9614EA-1A84-8C55-267D-46CB4C3DF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85003BEB-719B-C87D-81E5-7B4A862B2303}"/>
              </a:ext>
            </a:extLst>
          </p:cNvPr>
          <p:cNvSpPr txBox="1"/>
          <p:nvPr/>
        </p:nvSpPr>
        <p:spPr>
          <a:xfrm>
            <a:off x="4302240" y="6093490"/>
            <a:ext cx="3587521" cy="338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· </a:t>
            </a:r>
            <a:r>
              <a:rPr lang="ko-KR" altLang="en-US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국립통일교육원</a:t>
            </a: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 ·</a:t>
            </a:r>
            <a:endParaRPr lang="en-US" altLang="ko-KR" sz="1050" spc="300" dirty="0">
              <a:latin typeface="페이퍼로지 6 SemiBold" pitchFamily="2" charset="-127"/>
              <a:ea typeface="페이퍼로지 6 SemiBold" pitchFamily="2" charset="-127"/>
              <a:cs typeface="Pretendard Light" panose="020004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NATIONAL INSTITUTE FOR UNIFICATION EDUCATION</a:t>
            </a:r>
            <a:endParaRPr lang="ko-KR" altLang="en-US" sz="1050" dirty="0">
              <a:latin typeface="페이퍼로지 4 Regular" pitchFamily="2" charset="-127"/>
              <a:ea typeface="페이퍼로지 4 Regular" pitchFamily="2" charset="-127"/>
              <a:cs typeface="Pretendard Light" panose="02000403000000020004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315F47EF-C753-E782-84C4-1C60CA2835E9}"/>
              </a:ext>
            </a:extLst>
          </p:cNvPr>
          <p:cNvSpPr txBox="1"/>
          <p:nvPr/>
        </p:nvSpPr>
        <p:spPr>
          <a:xfrm>
            <a:off x="5801048" y="430464"/>
            <a:ext cx="589905" cy="160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spc="60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202</a:t>
            </a: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5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CC0B716-880C-07DF-2DEA-EC92904AE5E4}"/>
              </a:ext>
            </a:extLst>
          </p:cNvPr>
          <p:cNvGrpSpPr/>
          <p:nvPr/>
        </p:nvGrpSpPr>
        <p:grpSpPr>
          <a:xfrm>
            <a:off x="3628334" y="2655629"/>
            <a:ext cx="4935333" cy="1292662"/>
            <a:chOff x="3654575" y="2684657"/>
            <a:chExt cx="4935333" cy="1292662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xmlns="" id="{5CF8EB34-F576-6946-BED7-3B832071A6A0}"/>
                </a:ext>
              </a:extLst>
            </p:cNvPr>
            <p:cNvSpPr/>
            <p:nvPr/>
          </p:nvSpPr>
          <p:spPr>
            <a:xfrm>
              <a:off x="8405758" y="3608932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C06568E7-2F95-0599-F390-4247E93B8253}"/>
                </a:ext>
              </a:extLst>
            </p:cNvPr>
            <p:cNvSpPr txBox="1"/>
            <p:nvPr/>
          </p:nvSpPr>
          <p:spPr>
            <a:xfrm>
              <a:off x="3654575" y="2684657"/>
              <a:ext cx="4804200" cy="12926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8400" spc="-400" dirty="0">
                  <a:solidFill>
                    <a:srgbClr val="1A0A00"/>
                  </a:solidFill>
                  <a:latin typeface="페이퍼로지 8 ExtraBold" pitchFamily="2" charset="-127"/>
                  <a:ea typeface="페이퍼로지 8 ExtraBold" pitchFamily="2" charset="-127"/>
                  <a:cs typeface="Pretendard ExtraBold" panose="02000903000000020004" pitchFamily="50" charset="-127"/>
                </a:rPr>
                <a:t>감사</a:t>
              </a:r>
              <a:r>
                <a:rPr lang="ko-KR" altLang="en-US" sz="8400" spc="-4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합니다</a:t>
              </a:r>
              <a:endParaRPr lang="en-US" altLang="ko-KR" sz="8400" spc="-4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9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4695067" cy="2166491"/>
            <a:chOff x="0" y="2311771"/>
            <a:chExt cx="4695067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3743012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통일문제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를</a:t>
              </a:r>
              <a:endParaRPr lang="en-US" altLang="ko-KR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xmlns="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xmlns="" id="{3CF4783A-2043-E070-9DD6-0D2A229B21B4}"/>
                </a:ext>
              </a:extLst>
            </p:cNvPr>
            <p:cNvSpPr/>
            <p:nvPr/>
          </p:nvSpPr>
          <p:spPr>
            <a:xfrm>
              <a:off x="4060440" y="417195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92199C-AD10-C444-2098-F6A8B750C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랙, 스크린샷, 흑백, 안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092BCA22-1713-462A-C270-8EBDBB5B1B7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257"/>
            <a:ext cx="12192000" cy="5072743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C5E6CEFD-EF58-8667-CFC7-F2CB6C7E0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8F629A6F-E8DB-3392-4B51-3AE65A023A17}"/>
              </a:ext>
            </a:extLst>
          </p:cNvPr>
          <p:cNvGrpSpPr/>
          <p:nvPr/>
        </p:nvGrpSpPr>
        <p:grpSpPr>
          <a:xfrm>
            <a:off x="0" y="1153795"/>
            <a:ext cx="12192000" cy="4323540"/>
            <a:chOff x="0" y="1312518"/>
            <a:chExt cx="12192000" cy="4323540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B2ABB4C0-0811-3FE2-EFE1-AA1BDB1D1977}"/>
                </a:ext>
              </a:extLst>
            </p:cNvPr>
            <p:cNvGrpSpPr/>
            <p:nvPr/>
          </p:nvGrpSpPr>
          <p:grpSpPr>
            <a:xfrm>
              <a:off x="0" y="2995483"/>
              <a:ext cx="12192000" cy="2640575"/>
              <a:chOff x="0" y="2446620"/>
              <a:chExt cx="12192000" cy="2640575"/>
            </a:xfrm>
          </p:grpSpPr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xmlns="" id="{245897C5-644C-39FB-C748-33C884DC1C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85400" y="3382223"/>
                <a:ext cx="2006600" cy="0"/>
              </a:xfrm>
              <a:prstGeom prst="line">
                <a:avLst/>
              </a:prstGeom>
              <a:ln w="1270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xmlns="" id="{E6AF0ADF-56C4-60C5-76DB-92B5530D78B4}"/>
                  </a:ext>
                </a:extLst>
              </p:cNvPr>
              <p:cNvGrpSpPr/>
              <p:nvPr/>
            </p:nvGrpSpPr>
            <p:grpSpPr>
              <a:xfrm>
                <a:off x="0" y="2446620"/>
                <a:ext cx="11176862" cy="2640575"/>
                <a:chOff x="0" y="2446620"/>
                <a:chExt cx="11176862" cy="2640575"/>
              </a:xfrm>
            </p:grpSpPr>
            <p:sp>
              <p:nvSpPr>
                <p:cNvPr id="114" name="사각형: 둥근 위쪽 모서리 113">
                  <a:extLst>
                    <a:ext uri="{FF2B5EF4-FFF2-40B4-BE49-F238E27FC236}">
                      <a16:creationId xmlns:a16="http://schemas.microsoft.com/office/drawing/2014/main" xmlns="" id="{03399CB8-CF50-F6FF-CD32-9DB923D0672C}"/>
                    </a:ext>
                  </a:extLst>
                </p:cNvPr>
                <p:cNvSpPr/>
                <p:nvPr/>
              </p:nvSpPr>
              <p:spPr>
                <a:xfrm rot="10800000">
                  <a:off x="4739025" y="3412715"/>
                  <a:ext cx="5447473" cy="1674480"/>
                </a:xfrm>
                <a:prstGeom prst="round2SameRect">
                  <a:avLst>
                    <a:gd name="adj1" fmla="val 14139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/>
                    <a:t>ㅋ</a:t>
                  </a:r>
                  <a:endParaRPr lang="ko-KR" altLang="en-US" dirty="0"/>
                </a:p>
              </p:txBody>
            </p:sp>
            <p:cxnSp>
              <p:nvCxnSpPr>
                <p:cNvPr id="13" name="직선 연결선 12">
                  <a:extLst>
                    <a:ext uri="{FF2B5EF4-FFF2-40B4-BE49-F238E27FC236}">
                      <a16:creationId xmlns:a16="http://schemas.microsoft.com/office/drawing/2014/main" xmlns="" id="{05A87A7F-4219-C7EC-5B81-B83172E03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382223"/>
                  <a:ext cx="4775200" cy="0"/>
                </a:xfrm>
                <a:prstGeom prst="line">
                  <a:avLst/>
                </a:prstGeom>
                <a:ln w="1270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그룹 70">
                  <a:extLst>
                    <a:ext uri="{FF2B5EF4-FFF2-40B4-BE49-F238E27FC236}">
                      <a16:creationId xmlns:a16="http://schemas.microsoft.com/office/drawing/2014/main" xmlns="" id="{3A743CAC-8D86-1EFD-8A0B-B6FD4B572FF2}"/>
                    </a:ext>
                  </a:extLst>
                </p:cNvPr>
                <p:cNvGrpSpPr/>
                <p:nvPr/>
              </p:nvGrpSpPr>
              <p:grpSpPr>
                <a:xfrm>
                  <a:off x="1027838" y="2446620"/>
                  <a:ext cx="1969119" cy="1018153"/>
                  <a:chOff x="1027838" y="2446620"/>
                  <a:chExt cx="1969119" cy="1018153"/>
                </a:xfrm>
              </p:grpSpPr>
              <p:cxnSp>
                <p:nvCxnSpPr>
                  <p:cNvPr id="61" name="직선 연결선 60">
                    <a:extLst>
                      <a:ext uri="{FF2B5EF4-FFF2-40B4-BE49-F238E27FC236}">
                        <a16:creationId xmlns:a16="http://schemas.microsoft.com/office/drawing/2014/main" xmlns="" id="{FD4C4DA8-F763-72BD-A1A6-4509A6EA38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12397" y="2997200"/>
                    <a:ext cx="0" cy="43180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타원 61">
                    <a:extLst>
                      <a:ext uri="{FF2B5EF4-FFF2-40B4-BE49-F238E27FC236}">
                        <a16:creationId xmlns:a16="http://schemas.microsoft.com/office/drawing/2014/main" xmlns="" id="{5FF36DA5-9CCA-2D4B-26D0-D0B94F4ABB45}"/>
                      </a:ext>
                    </a:extLst>
                  </p:cNvPr>
                  <p:cNvSpPr/>
                  <p:nvPr/>
                </p:nvSpPr>
                <p:spPr>
                  <a:xfrm>
                    <a:off x="1929847" y="3299673"/>
                    <a:ext cx="165100" cy="165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63" name="그룹 62">
                    <a:extLst>
                      <a:ext uri="{FF2B5EF4-FFF2-40B4-BE49-F238E27FC236}">
                        <a16:creationId xmlns:a16="http://schemas.microsoft.com/office/drawing/2014/main" xmlns="" id="{CC198EB8-4882-77EF-FF03-39E726945085}"/>
                      </a:ext>
                    </a:extLst>
                  </p:cNvPr>
                  <p:cNvGrpSpPr/>
                  <p:nvPr/>
                </p:nvGrpSpPr>
                <p:grpSpPr>
                  <a:xfrm>
                    <a:off x="1027838" y="2446620"/>
                    <a:ext cx="1969119" cy="757848"/>
                    <a:chOff x="9135682" y="2459273"/>
                    <a:chExt cx="1969119" cy="757848"/>
                  </a:xfrm>
                </p:grpSpPr>
                <p:sp>
                  <p:nvSpPr>
                    <p:cNvPr id="64" name="사각형: 둥근 모서리 63">
                      <a:extLst>
                        <a:ext uri="{FF2B5EF4-FFF2-40B4-BE49-F238E27FC236}">
                          <a16:creationId xmlns:a16="http://schemas.microsoft.com/office/drawing/2014/main" xmlns="" id="{5E54069B-C5CB-E2A1-8141-1C2023D68E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35682" y="2459273"/>
                      <a:ext cx="1969119" cy="75784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635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grpSp>
                  <p:nvGrpSpPr>
                    <p:cNvPr id="66" name="그룹 65">
                      <a:extLst>
                        <a:ext uri="{FF2B5EF4-FFF2-40B4-BE49-F238E27FC236}">
                          <a16:creationId xmlns:a16="http://schemas.microsoft.com/office/drawing/2014/main" xmlns="" id="{51E2421A-1C1A-6381-CBA1-F4657FBE797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00870" y="2594286"/>
                      <a:ext cx="1038746" cy="538622"/>
                      <a:chOff x="9643539" y="2600381"/>
                      <a:chExt cx="1038746" cy="538622"/>
                    </a:xfrm>
                  </p:grpSpPr>
                  <p:grpSp>
                    <p:nvGrpSpPr>
                      <p:cNvPr id="67" name="그룹 66">
                        <a:extLst>
                          <a:ext uri="{FF2B5EF4-FFF2-40B4-BE49-F238E27FC236}">
                            <a16:creationId xmlns:a16="http://schemas.microsoft.com/office/drawing/2014/main" xmlns="" id="{3BF656E7-3214-77AB-6B64-359273BA9E3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45840" y="2600381"/>
                        <a:ext cx="634141" cy="188376"/>
                        <a:chOff x="9779255" y="2428396"/>
                        <a:chExt cx="767311" cy="227934"/>
                      </a:xfrm>
                    </p:grpSpPr>
                    <p:sp>
                      <p:nvSpPr>
                        <p:cNvPr id="89" name="사각형: 둥근 모서리 88">
                          <a:extLst>
                            <a:ext uri="{FF2B5EF4-FFF2-40B4-BE49-F238E27FC236}">
                              <a16:creationId xmlns:a16="http://schemas.microsoft.com/office/drawing/2014/main" xmlns="" id="{CC917AE2-6376-BE8F-5ABC-065696C196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79255" y="2428396"/>
                          <a:ext cx="767311" cy="225658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 sz="1600" dirty="0">
                            <a:latin typeface="페이퍼로지 4 Regular" pitchFamily="2" charset="-127"/>
                            <a:ea typeface="페이퍼로지 4 Regular" pitchFamily="2" charset="-127"/>
                          </a:endParaRPr>
                        </a:p>
                      </p:txBody>
                    </p:sp>
                    <p:sp>
                      <p:nvSpPr>
                        <p:cNvPr id="90" name="TextBox 89">
                          <a:extLst>
                            <a:ext uri="{FF2B5EF4-FFF2-40B4-BE49-F238E27FC236}">
                              <a16:creationId xmlns:a16="http://schemas.microsoft.com/office/drawing/2014/main" xmlns="" id="{4196406B-14A2-8C79-5E81-8B4D41020E12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923947" y="2434048"/>
                          <a:ext cx="477927" cy="22228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 algn="ctr">
                            <a:lnSpc>
                              <a:spcPct val="110000"/>
                            </a:lnSpc>
                          </a:pPr>
                          <a:r>
                            <a:rPr lang="en-US" altLang="ko-KR" sz="1200" spc="-30" dirty="0">
                              <a:solidFill>
                                <a:schemeClr val="bg1"/>
                              </a:solidFill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1950</a:t>
                          </a:r>
                          <a:endParaRPr lang="ko-KR" altLang="en-US" sz="1200" spc="-30" dirty="0">
                            <a:solidFill>
                              <a:schemeClr val="bg1"/>
                            </a:solidFill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endParaRPr>
                        </a:p>
                      </p:txBody>
                    </p:sp>
                  </p:grpSp>
                  <p:sp>
                    <p:nvSpPr>
                      <p:cNvPr id="68" name="TextBox 67">
                        <a:extLst>
                          <a:ext uri="{FF2B5EF4-FFF2-40B4-BE49-F238E27FC236}">
                            <a16:creationId xmlns:a16="http://schemas.microsoft.com/office/drawing/2014/main" xmlns="" id="{69DE74DE-270E-6474-0FD9-A46D03087BF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643539" y="2832829"/>
                        <a:ext cx="1038746" cy="30617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ct val="110000"/>
                          </a:lnSpc>
                        </a:pPr>
                        <a:r>
                          <a:rPr lang="en-US" altLang="ko-KR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6.25 </a:t>
                        </a:r>
                        <a:r>
                          <a:rPr lang="ko-KR" altLang="en-US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전쟁</a:t>
                        </a:r>
                      </a:p>
                    </p:txBody>
                  </p:sp>
                </p:grpSp>
              </p:grpSp>
            </p:grpSp>
            <p:cxnSp>
              <p:nvCxnSpPr>
                <p:cNvPr id="5" name="직선 화살표 연결선 4">
                  <a:extLst>
                    <a:ext uri="{FF2B5EF4-FFF2-40B4-BE49-F238E27FC236}">
                      <a16:creationId xmlns:a16="http://schemas.microsoft.com/office/drawing/2014/main" xmlns="" id="{F36F6A51-6025-4F7C-3D9E-1598D26A42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2020" y="3382223"/>
                  <a:ext cx="5478780" cy="0"/>
                </a:xfrm>
                <a:prstGeom prst="straightConnector1">
                  <a:avLst/>
                </a:prstGeom>
                <a:ln w="127000">
                  <a:solidFill>
                    <a:srgbClr val="823000"/>
                  </a:solidFill>
                  <a:headEnd type="none"/>
                  <a:tailEnd type="non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0" name="그룹 69">
                  <a:extLst>
                    <a:ext uri="{FF2B5EF4-FFF2-40B4-BE49-F238E27FC236}">
                      <a16:creationId xmlns:a16="http://schemas.microsoft.com/office/drawing/2014/main" xmlns="" id="{14262B9B-E764-F3CE-634D-BEF717AE6F0A}"/>
                    </a:ext>
                  </a:extLst>
                </p:cNvPr>
                <p:cNvGrpSpPr/>
                <p:nvPr/>
              </p:nvGrpSpPr>
              <p:grpSpPr>
                <a:xfrm>
                  <a:off x="3754473" y="2446620"/>
                  <a:ext cx="1969119" cy="1018153"/>
                  <a:chOff x="3754473" y="2446620"/>
                  <a:chExt cx="1969119" cy="1018153"/>
                </a:xfrm>
              </p:grpSpPr>
              <p:grpSp>
                <p:nvGrpSpPr>
                  <p:cNvPr id="12" name="그룹 11">
                    <a:extLst>
                      <a:ext uri="{FF2B5EF4-FFF2-40B4-BE49-F238E27FC236}">
                        <a16:creationId xmlns:a16="http://schemas.microsoft.com/office/drawing/2014/main" xmlns="" id="{795BE4D9-3B2C-2BE0-EEAA-D23E7F00DC58}"/>
                      </a:ext>
                    </a:extLst>
                  </p:cNvPr>
                  <p:cNvGrpSpPr/>
                  <p:nvPr/>
                </p:nvGrpSpPr>
                <p:grpSpPr>
                  <a:xfrm>
                    <a:off x="3754473" y="2446620"/>
                    <a:ext cx="1969119" cy="982380"/>
                    <a:chOff x="3754473" y="2446620"/>
                    <a:chExt cx="1969119" cy="982380"/>
                  </a:xfrm>
                </p:grpSpPr>
                <p:cxnSp>
                  <p:nvCxnSpPr>
                    <p:cNvPr id="93" name="직선 연결선 92">
                      <a:extLst>
                        <a:ext uri="{FF2B5EF4-FFF2-40B4-BE49-F238E27FC236}">
                          <a16:creationId xmlns:a16="http://schemas.microsoft.com/office/drawing/2014/main" xmlns="" id="{D074DFE4-2491-03FC-66B6-37B92059EE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739032" y="2997200"/>
                      <a:ext cx="0" cy="4318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95" name="그룹 94">
                      <a:extLst>
                        <a:ext uri="{FF2B5EF4-FFF2-40B4-BE49-F238E27FC236}">
                          <a16:creationId xmlns:a16="http://schemas.microsoft.com/office/drawing/2014/main" xmlns="" id="{9DFFAB1F-AF7B-4FCA-F076-EB75A81E8BC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54473" y="2446620"/>
                      <a:ext cx="1969119" cy="757848"/>
                      <a:chOff x="9135682" y="2459273"/>
                      <a:chExt cx="1969119" cy="757848"/>
                    </a:xfrm>
                  </p:grpSpPr>
                  <p:sp>
                    <p:nvSpPr>
                      <p:cNvPr id="96" name="사각형: 둥근 모서리 95">
                        <a:extLst>
                          <a:ext uri="{FF2B5EF4-FFF2-40B4-BE49-F238E27FC236}">
                            <a16:creationId xmlns:a16="http://schemas.microsoft.com/office/drawing/2014/main" xmlns="" id="{FC6FBB7F-BEFA-C347-4631-D47353CF91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35682" y="2459273"/>
                        <a:ext cx="1969119" cy="757848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>
                        <a:outerShdw blurRad="63500" sx="102000" sy="102000" algn="ctr" rotWithShape="0">
                          <a:prstClr val="black">
                            <a:alpha val="1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dirty="0"/>
                      </a:p>
                    </p:txBody>
                  </p:sp>
                  <p:grpSp>
                    <p:nvGrpSpPr>
                      <p:cNvPr id="97" name="그룹 96">
                        <a:extLst>
                          <a:ext uri="{FF2B5EF4-FFF2-40B4-BE49-F238E27FC236}">
                            <a16:creationId xmlns:a16="http://schemas.microsoft.com/office/drawing/2014/main" xmlns="" id="{01A2767C-03B5-FC6B-835A-24D06B3B370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383663" y="2594286"/>
                        <a:ext cx="1473160" cy="538622"/>
                        <a:chOff x="9426332" y="2600381"/>
                        <a:chExt cx="1473160" cy="538622"/>
                      </a:xfrm>
                    </p:grpSpPr>
                    <p:grpSp>
                      <p:nvGrpSpPr>
                        <p:cNvPr id="98" name="그룹 97">
                          <a:extLst>
                            <a:ext uri="{FF2B5EF4-FFF2-40B4-BE49-F238E27FC236}">
                              <a16:creationId xmlns:a16="http://schemas.microsoft.com/office/drawing/2014/main" xmlns="" id="{4D6FEC95-858A-C218-7F95-58AEA69A8BC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845840" y="2600381"/>
                          <a:ext cx="634141" cy="188376"/>
                          <a:chOff x="9779255" y="2428396"/>
                          <a:chExt cx="767311" cy="227934"/>
                        </a:xfrm>
                      </p:grpSpPr>
                      <p:sp>
                        <p:nvSpPr>
                          <p:cNvPr id="100" name="사각형: 둥근 모서리 99">
                            <a:extLst>
                              <a:ext uri="{FF2B5EF4-FFF2-40B4-BE49-F238E27FC236}">
                                <a16:creationId xmlns:a16="http://schemas.microsoft.com/office/drawing/2014/main" xmlns="" id="{D062CF6C-8C52-6723-1D9E-003FB68577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779255" y="2428396"/>
                            <a:ext cx="767311" cy="225658"/>
                          </a:xfrm>
                          <a:prstGeom prst="roundRect">
                            <a:avLst>
                              <a:gd name="adj" fmla="val 50000"/>
                            </a:avLst>
                          </a:prstGeom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15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ko-KR" altLang="en-US" sz="1600" dirty="0">
                              <a:latin typeface="페이퍼로지 4 Regular" pitchFamily="2" charset="-127"/>
                              <a:ea typeface="페이퍼로지 4 Regular" pitchFamily="2" charset="-127"/>
                            </a:endParaRPr>
                          </a:p>
                        </p:txBody>
                      </p:sp>
                      <p:sp>
                        <p:nvSpPr>
                          <p:cNvPr id="101" name="TextBox 100">
                            <a:extLst>
                              <a:ext uri="{FF2B5EF4-FFF2-40B4-BE49-F238E27FC236}">
                                <a16:creationId xmlns:a16="http://schemas.microsoft.com/office/drawing/2014/main" xmlns="" id="{1665F1E1-418C-F0AA-D264-1A3850C31395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9923947" y="2434048"/>
                            <a:ext cx="477927" cy="22228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0" tIns="0" rIns="0" bIns="0" rtlCol="0">
                            <a:spAutoFit/>
                          </a:bodyPr>
                          <a:lstStyle/>
                          <a:p>
                            <a:pPr algn="ctr">
                              <a:lnSpc>
                                <a:spcPct val="110000"/>
                              </a:lnSpc>
                            </a:pPr>
                            <a:r>
                              <a:rPr lang="en-US" altLang="ko-KR" sz="1200" spc="-30" dirty="0">
                                <a:solidFill>
                                  <a:schemeClr val="bg1"/>
                                </a:solidFill>
                                <a:latin typeface="페이퍼로지 4 Regular" pitchFamily="2" charset="-127"/>
                                <a:ea typeface="페이퍼로지 4 Regular" pitchFamily="2" charset="-127"/>
                                <a:cs typeface="Pretendard ExtraBold" panose="02000903000000020004" pitchFamily="50" charset="-127"/>
                              </a:rPr>
                              <a:t>1953</a:t>
                            </a:r>
                            <a:endParaRPr lang="ko-KR" altLang="en-US" sz="1200" spc="-30" dirty="0">
                              <a:solidFill>
                                <a:schemeClr val="bg1"/>
                              </a:solidFill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endParaRPr>
                          </a:p>
                        </p:txBody>
                      </p:sp>
                    </p:grpSp>
                    <p:sp>
                      <p:nvSpPr>
                        <p:cNvPr id="99" name="TextBox 98">
                          <a:extLst>
                            <a:ext uri="{FF2B5EF4-FFF2-40B4-BE49-F238E27FC236}">
                              <a16:creationId xmlns:a16="http://schemas.microsoft.com/office/drawing/2014/main" xmlns="" id="{5D3C483D-20A1-72FC-B961-1A2A44343488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426332" y="2832829"/>
                          <a:ext cx="1473160" cy="30617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 algn="ctr">
                            <a:lnSpc>
                              <a:spcPct val="110000"/>
                            </a:lnSpc>
                          </a:pPr>
                          <a:r>
                            <a:rPr lang="en-US" altLang="ko-KR" sz="2000" spc="-50" dirty="0"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7</a:t>
                          </a:r>
                          <a:r>
                            <a:rPr lang="ko-KR" altLang="en-US" sz="2000" spc="-50" dirty="0"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월 </a:t>
                          </a:r>
                          <a:r>
                            <a:rPr lang="en-US" altLang="ko-KR" sz="2000" spc="-50" dirty="0"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27</a:t>
                          </a:r>
                          <a:r>
                            <a:rPr lang="ko-KR" altLang="en-US" sz="2000" spc="-50" dirty="0"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일 휴전</a:t>
                          </a:r>
                        </a:p>
                      </p:txBody>
                    </p:sp>
                  </p:grpSp>
                </p:grpSp>
              </p:grpSp>
              <p:sp>
                <p:nvSpPr>
                  <p:cNvPr id="33" name="타원 32">
                    <a:extLst>
                      <a:ext uri="{FF2B5EF4-FFF2-40B4-BE49-F238E27FC236}">
                        <a16:creationId xmlns:a16="http://schemas.microsoft.com/office/drawing/2014/main" xmlns="" id="{E5A49603-F75C-0C77-E366-69D68567CF4F}"/>
                      </a:ext>
                    </a:extLst>
                  </p:cNvPr>
                  <p:cNvSpPr/>
                  <p:nvPr/>
                </p:nvSpPr>
                <p:spPr>
                  <a:xfrm>
                    <a:off x="4656482" y="3299673"/>
                    <a:ext cx="165100" cy="165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69" name="그룹 68">
                  <a:extLst>
                    <a:ext uri="{FF2B5EF4-FFF2-40B4-BE49-F238E27FC236}">
                      <a16:creationId xmlns:a16="http://schemas.microsoft.com/office/drawing/2014/main" xmlns="" id="{92F88684-88E1-58B1-048E-B4E415CAB3E6}"/>
                    </a:ext>
                  </a:extLst>
                </p:cNvPr>
                <p:cNvGrpSpPr/>
                <p:nvPr/>
              </p:nvGrpSpPr>
              <p:grpSpPr>
                <a:xfrm>
                  <a:off x="9207743" y="2446620"/>
                  <a:ext cx="1969119" cy="1018153"/>
                  <a:chOff x="9207743" y="2446620"/>
                  <a:chExt cx="1969119" cy="1018153"/>
                </a:xfrm>
              </p:grpSpPr>
              <p:cxnSp>
                <p:nvCxnSpPr>
                  <p:cNvPr id="53" name="직선 연결선 52">
                    <a:extLst>
                      <a:ext uri="{FF2B5EF4-FFF2-40B4-BE49-F238E27FC236}">
                        <a16:creationId xmlns:a16="http://schemas.microsoft.com/office/drawing/2014/main" xmlns="" id="{56CE910F-2D48-CE81-E6D7-A6579337DF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92302" y="2997200"/>
                    <a:ext cx="0" cy="43180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4" name="타원 53">
                    <a:extLst>
                      <a:ext uri="{FF2B5EF4-FFF2-40B4-BE49-F238E27FC236}">
                        <a16:creationId xmlns:a16="http://schemas.microsoft.com/office/drawing/2014/main" xmlns="" id="{4E4587E2-F4E1-D06C-CBCC-525F4A36D346}"/>
                      </a:ext>
                    </a:extLst>
                  </p:cNvPr>
                  <p:cNvSpPr/>
                  <p:nvPr/>
                </p:nvSpPr>
                <p:spPr>
                  <a:xfrm>
                    <a:off x="10109752" y="3299673"/>
                    <a:ext cx="165100" cy="165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55" name="그룹 54">
                    <a:extLst>
                      <a:ext uri="{FF2B5EF4-FFF2-40B4-BE49-F238E27FC236}">
                        <a16:creationId xmlns:a16="http://schemas.microsoft.com/office/drawing/2014/main" xmlns="" id="{C4F2AAF1-C772-26A2-61CE-E87BDAFED253}"/>
                      </a:ext>
                    </a:extLst>
                  </p:cNvPr>
                  <p:cNvGrpSpPr/>
                  <p:nvPr/>
                </p:nvGrpSpPr>
                <p:grpSpPr>
                  <a:xfrm>
                    <a:off x="9207743" y="2446620"/>
                    <a:ext cx="1969119" cy="757848"/>
                    <a:chOff x="9135682" y="2459273"/>
                    <a:chExt cx="1969119" cy="757848"/>
                  </a:xfrm>
                </p:grpSpPr>
                <p:sp>
                  <p:nvSpPr>
                    <p:cNvPr id="56" name="사각형: 둥근 모서리 55">
                      <a:extLst>
                        <a:ext uri="{FF2B5EF4-FFF2-40B4-BE49-F238E27FC236}">
                          <a16:creationId xmlns:a16="http://schemas.microsoft.com/office/drawing/2014/main" xmlns="" id="{2016CD4A-A8C9-7E6B-DF86-60FABE2A5E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35682" y="2459273"/>
                      <a:ext cx="1969119" cy="75784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635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grpSp>
                  <p:nvGrpSpPr>
                    <p:cNvPr id="57" name="그룹 56">
                      <a:extLst>
                        <a:ext uri="{FF2B5EF4-FFF2-40B4-BE49-F238E27FC236}">
                          <a16:creationId xmlns:a16="http://schemas.microsoft.com/office/drawing/2014/main" xmlns="" id="{04795010-293B-B26E-9670-7088A48C22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03171" y="2594286"/>
                      <a:ext cx="634141" cy="538622"/>
                      <a:chOff x="9845840" y="2600381"/>
                      <a:chExt cx="634141" cy="538622"/>
                    </a:xfrm>
                  </p:grpSpPr>
                  <p:grpSp>
                    <p:nvGrpSpPr>
                      <p:cNvPr id="58" name="그룹 57">
                        <a:extLst>
                          <a:ext uri="{FF2B5EF4-FFF2-40B4-BE49-F238E27FC236}">
                            <a16:creationId xmlns:a16="http://schemas.microsoft.com/office/drawing/2014/main" xmlns="" id="{9A8FDA7E-284F-7FC4-97D3-12AAA4A2383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45840" y="2600381"/>
                        <a:ext cx="634141" cy="188376"/>
                        <a:chOff x="9779255" y="2428396"/>
                        <a:chExt cx="767311" cy="227934"/>
                      </a:xfrm>
                    </p:grpSpPr>
                    <p:sp>
                      <p:nvSpPr>
                        <p:cNvPr id="60" name="사각형: 둥근 모서리 59">
                          <a:extLst>
                            <a:ext uri="{FF2B5EF4-FFF2-40B4-BE49-F238E27FC236}">
                              <a16:creationId xmlns:a16="http://schemas.microsoft.com/office/drawing/2014/main" xmlns="" id="{773CD1F0-CB59-68E2-9BB9-90843DAD224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79255" y="2428396"/>
                          <a:ext cx="767311" cy="225658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 sz="1600" dirty="0">
                            <a:latin typeface="페이퍼로지 4 Regular" pitchFamily="2" charset="-127"/>
                            <a:ea typeface="페이퍼로지 4 Regular" pitchFamily="2" charset="-127"/>
                          </a:endParaRPr>
                        </a:p>
                      </p:txBody>
                    </p:sp>
                    <p:sp>
                      <p:nvSpPr>
                        <p:cNvPr id="65" name="TextBox 64">
                          <a:extLst>
                            <a:ext uri="{FF2B5EF4-FFF2-40B4-BE49-F238E27FC236}">
                              <a16:creationId xmlns:a16="http://schemas.microsoft.com/office/drawing/2014/main" xmlns="" id="{A2733210-6433-D952-2F38-AB7DF7B2793A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923947" y="2434048"/>
                          <a:ext cx="477927" cy="22228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 algn="ctr">
                            <a:lnSpc>
                              <a:spcPct val="110000"/>
                            </a:lnSpc>
                          </a:pPr>
                          <a:r>
                            <a:rPr lang="en-US" altLang="ko-KR" sz="1200" spc="-30" dirty="0">
                              <a:solidFill>
                                <a:schemeClr val="bg1"/>
                              </a:solidFill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2025</a:t>
                          </a:r>
                          <a:endParaRPr lang="ko-KR" altLang="en-US" sz="1200" spc="-30" dirty="0">
                            <a:solidFill>
                              <a:schemeClr val="bg1"/>
                            </a:solidFill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endParaRPr>
                        </a:p>
                      </p:txBody>
                    </p:sp>
                  </p:grpSp>
                  <p:sp>
                    <p:nvSpPr>
                      <p:cNvPr id="59" name="TextBox 58">
                        <a:extLst>
                          <a:ext uri="{FF2B5EF4-FFF2-40B4-BE49-F238E27FC236}">
                            <a16:creationId xmlns:a16="http://schemas.microsoft.com/office/drawing/2014/main" xmlns="" id="{F0B98ECB-CAFB-E0F9-7493-DCD0DFC32BD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943299" y="2832829"/>
                        <a:ext cx="439224" cy="30617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ct val="110000"/>
                          </a:lnSpc>
                        </a:pPr>
                        <a:r>
                          <a:rPr lang="ko-KR" altLang="en-US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현재</a:t>
                        </a:r>
                      </a:p>
                    </p:txBody>
                  </p:sp>
                </p:grpSp>
              </p:grpSp>
            </p:grpSp>
            <p:sp>
              <p:nvSpPr>
                <p:cNvPr id="44" name="사각형: 둥근 모서리 43">
                  <a:extLst>
                    <a:ext uri="{FF2B5EF4-FFF2-40B4-BE49-F238E27FC236}">
                      <a16:creationId xmlns:a16="http://schemas.microsoft.com/office/drawing/2014/main" xmlns="" id="{57EFE410-34B8-F7BD-00E7-452096D69F30}"/>
                    </a:ext>
                  </a:extLst>
                </p:cNvPr>
                <p:cNvSpPr/>
                <p:nvPr/>
              </p:nvSpPr>
              <p:spPr>
                <a:xfrm>
                  <a:off x="6223907" y="3080727"/>
                  <a:ext cx="2477718" cy="6029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이등변 삼각형 26">
                  <a:extLst>
                    <a:ext uri="{FF2B5EF4-FFF2-40B4-BE49-F238E27FC236}">
                      <a16:creationId xmlns:a16="http://schemas.microsoft.com/office/drawing/2014/main" xmlns="" id="{25043036-7504-87B5-9745-F229462F20C4}"/>
                    </a:ext>
                  </a:extLst>
                </p:cNvPr>
                <p:cNvSpPr/>
                <p:nvPr/>
              </p:nvSpPr>
              <p:spPr>
                <a:xfrm rot="10800000">
                  <a:off x="7333625" y="3602094"/>
                  <a:ext cx="258284" cy="170109"/>
                </a:xfrm>
                <a:prstGeom prst="triangle">
                  <a:avLst/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8" name="그룹 27">
                  <a:extLst>
                    <a:ext uri="{FF2B5EF4-FFF2-40B4-BE49-F238E27FC236}">
                      <a16:creationId xmlns:a16="http://schemas.microsoft.com/office/drawing/2014/main" xmlns="" id="{22A4823E-DFC7-1CBC-1099-B6E9B02CB8AB}"/>
                    </a:ext>
                  </a:extLst>
                </p:cNvPr>
                <p:cNvGrpSpPr/>
                <p:nvPr/>
              </p:nvGrpSpPr>
              <p:grpSpPr>
                <a:xfrm>
                  <a:off x="6668331" y="3141424"/>
                  <a:ext cx="1588870" cy="491124"/>
                  <a:chOff x="6668332" y="3143674"/>
                  <a:chExt cx="1588870" cy="491124"/>
                </a:xfrm>
              </p:grpSpPr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xmlns="" id="{8000A6F3-4E64-EB63-73DC-B0271C5AB1F6}"/>
                      </a:ext>
                    </a:extLst>
                  </p:cNvPr>
                  <p:cNvSpPr txBox="1"/>
                  <p:nvPr/>
                </p:nvSpPr>
                <p:spPr>
                  <a:xfrm>
                    <a:off x="6678898" y="3359210"/>
                    <a:ext cx="1567738" cy="2755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ko-KR"/>
                    </a:defPPr>
                    <a:lvl1pPr>
                      <a:lnSpc>
                        <a:spcPct val="110000"/>
                      </a:lnSpc>
                      <a:defRPr sz="2000"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defRPr>
                    </a:lvl1pPr>
                  </a:lstStyle>
                  <a:p>
                    <a:pPr algn="ctr"/>
                    <a:r>
                      <a:rPr lang="en-US" altLang="ko-KR" sz="18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</a:rPr>
                      <a:t>70</a:t>
                    </a:r>
                    <a:r>
                      <a:rPr lang="ko-KR" altLang="en-US" sz="1800" spc="-50" dirty="0">
                        <a:solidFill>
                          <a:schemeClr val="bg1"/>
                        </a:solidFill>
                        <a:latin typeface="페이퍼로지 5 Medium" pitchFamily="2" charset="-127"/>
                        <a:ea typeface="페이퍼로지 5 Medium" pitchFamily="2" charset="-127"/>
                      </a:rPr>
                      <a:t>년이 넘는 시간</a:t>
                    </a:r>
                  </a:p>
                </p:txBody>
              </p:sp>
              <p:grpSp>
                <p:nvGrpSpPr>
                  <p:cNvPr id="31" name="그룹 30">
                    <a:extLst>
                      <a:ext uri="{FF2B5EF4-FFF2-40B4-BE49-F238E27FC236}">
                        <a16:creationId xmlns:a16="http://schemas.microsoft.com/office/drawing/2014/main" xmlns="" id="{4E6E90CB-48BA-39CD-D17A-DC2F4C26EF94}"/>
                      </a:ext>
                    </a:extLst>
                  </p:cNvPr>
                  <p:cNvGrpSpPr/>
                  <p:nvPr/>
                </p:nvGrpSpPr>
                <p:grpSpPr>
                  <a:xfrm>
                    <a:off x="6668332" y="3143674"/>
                    <a:ext cx="1588870" cy="197274"/>
                    <a:chOff x="6693482" y="3413662"/>
                    <a:chExt cx="1588870" cy="197274"/>
                  </a:xfrm>
                </p:grpSpPr>
                <p:sp>
                  <p:nvSpPr>
                    <p:cNvPr id="32" name="사각형: 둥근 모서리 31">
                      <a:extLst>
                        <a:ext uri="{FF2B5EF4-FFF2-40B4-BE49-F238E27FC236}">
                          <a16:creationId xmlns:a16="http://schemas.microsoft.com/office/drawing/2014/main" xmlns="" id="{64015672-9C9D-8DE0-88CD-3A9A9D498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93482" y="3413662"/>
                      <a:ext cx="1588870" cy="1972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alpha val="4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xmlns="" id="{3B8E6035-F76E-8F49-1398-E9F564AFABD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59540" y="3431924"/>
                      <a:ext cx="1256754" cy="160750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ko-KR"/>
                      </a:defPPr>
                      <a:lvl1pPr>
                        <a:lnSpc>
                          <a:spcPct val="110000"/>
                        </a:lnSpc>
                        <a:defRPr sz="2000">
                          <a:latin typeface="페이퍼로지 3 Light" pitchFamily="2" charset="-127"/>
                          <a:ea typeface="페이퍼로지 3 Light" pitchFamily="2" charset="-127"/>
                          <a:cs typeface="Pretendard ExtraBold" panose="02000903000000020004" pitchFamily="50" charset="-127"/>
                        </a:defRPr>
                      </a:lvl1pPr>
                    </a:lstStyle>
                    <a:p>
                      <a:pPr algn="ctr"/>
                      <a:r>
                        <a:rPr lang="en-US" altLang="ko-KR" sz="1050" dirty="0">
                          <a:solidFill>
                            <a:schemeClr val="bg1"/>
                          </a:solidFill>
                        </a:rPr>
                        <a:t>· </a:t>
                      </a:r>
                      <a:r>
                        <a:rPr lang="ko-KR" altLang="en-US" sz="1050" dirty="0">
                          <a:solidFill>
                            <a:schemeClr val="bg1"/>
                          </a:solidFill>
                        </a:rPr>
                        <a:t>한반도 분단의 장기화</a:t>
                      </a:r>
                      <a:r>
                        <a:rPr lang="en-US" altLang="ko-KR" sz="1050" dirty="0">
                          <a:solidFill>
                            <a:schemeClr val="bg1"/>
                          </a:solidFill>
                        </a:rPr>
                        <a:t> ·</a:t>
                      </a:r>
                      <a:endParaRPr lang="ko-KR" altLang="en-US" sz="105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7" name="그룹 36">
                  <a:extLst>
                    <a:ext uri="{FF2B5EF4-FFF2-40B4-BE49-F238E27FC236}">
                      <a16:creationId xmlns:a16="http://schemas.microsoft.com/office/drawing/2014/main" xmlns="" id="{06B06400-B37B-2A2C-D398-354E25C1B2A1}"/>
                    </a:ext>
                  </a:extLst>
                </p:cNvPr>
                <p:cNvGrpSpPr/>
                <p:nvPr/>
              </p:nvGrpSpPr>
              <p:grpSpPr>
                <a:xfrm>
                  <a:off x="4809152" y="3868460"/>
                  <a:ext cx="5307220" cy="1153865"/>
                  <a:chOff x="4809152" y="4010490"/>
                  <a:chExt cx="5307220" cy="1153865"/>
                </a:xfrm>
              </p:grpSpPr>
              <p:sp>
                <p:nvSpPr>
                  <p:cNvPr id="23" name="사각형: 둥근 모서리 22">
                    <a:extLst>
                      <a:ext uri="{FF2B5EF4-FFF2-40B4-BE49-F238E27FC236}">
                        <a16:creationId xmlns:a16="http://schemas.microsoft.com/office/drawing/2014/main" xmlns="" id="{832E6A08-0CBD-5B1A-FE6C-A6D8E70C261C}"/>
                      </a:ext>
                    </a:extLst>
                  </p:cNvPr>
                  <p:cNvSpPr/>
                  <p:nvPr/>
                </p:nvSpPr>
                <p:spPr>
                  <a:xfrm>
                    <a:off x="4809152" y="4010490"/>
                    <a:ext cx="2476658" cy="1153865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5" name="사각형: 둥근 모서리 34">
                    <a:extLst>
                      <a:ext uri="{FF2B5EF4-FFF2-40B4-BE49-F238E27FC236}">
                        <a16:creationId xmlns:a16="http://schemas.microsoft.com/office/drawing/2014/main" xmlns="" id="{859FB8FA-4A54-DD43-F424-F6A13FECBA17}"/>
                      </a:ext>
                    </a:extLst>
                  </p:cNvPr>
                  <p:cNvSpPr/>
                  <p:nvPr/>
                </p:nvSpPr>
                <p:spPr>
                  <a:xfrm>
                    <a:off x="7639714" y="4010490"/>
                    <a:ext cx="2476658" cy="1153865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84B89BFF-B71A-29EC-00B4-39454F327CC3}"/>
                      </a:ext>
                    </a:extLst>
                  </p:cNvPr>
                  <p:cNvSpPr txBox="1"/>
                  <p:nvPr/>
                </p:nvSpPr>
                <p:spPr>
                  <a:xfrm>
                    <a:off x="5100107" y="4265058"/>
                    <a:ext cx="1894749" cy="64472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ko-KR"/>
                    </a:defPPr>
                    <a:lvl1pPr>
                      <a:lnSpc>
                        <a:spcPct val="110000"/>
                      </a:lnSpc>
                      <a:defRPr sz="2000"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defRPr>
                    </a:lvl1pPr>
                  </a:lstStyle>
                  <a:p>
                    <a:pPr algn="ctr"/>
                    <a:r>
                      <a:rPr lang="ko-KR" altLang="en-US" spc="-20" dirty="0">
                        <a:latin typeface="페이퍼로지 6 SemiBold" pitchFamily="2" charset="-127"/>
                        <a:ea typeface="페이퍼로지 6 SemiBold" pitchFamily="2" charset="-127"/>
                      </a:rPr>
                      <a:t>분단 상황을</a:t>
                    </a:r>
                    <a:endParaRPr lang="en-US" altLang="ko-KR" spc="-20" dirty="0">
                      <a:latin typeface="페이퍼로지 6 SemiBold" pitchFamily="2" charset="-127"/>
                      <a:ea typeface="페이퍼로지 6 SemiBold" pitchFamily="2" charset="-127"/>
                    </a:endParaRPr>
                  </a:p>
                  <a:p>
                    <a:pPr algn="ctr"/>
                    <a:r>
                      <a:rPr lang="ko-KR" altLang="en-US" spc="-20" dirty="0">
                        <a:solidFill>
                          <a:srgbClr val="823000"/>
                        </a:solidFill>
                        <a:latin typeface="페이퍼로지 6 SemiBold" pitchFamily="2" charset="-127"/>
                        <a:ea typeface="페이퍼로지 6 SemiBold" pitchFamily="2" charset="-127"/>
                      </a:rPr>
                      <a:t>당연한 것으로 인식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xmlns="" id="{225322E0-20DF-283A-C479-F0189E40CF23}"/>
                      </a:ext>
                    </a:extLst>
                  </p:cNvPr>
                  <p:cNvSpPr txBox="1"/>
                  <p:nvPr/>
                </p:nvSpPr>
                <p:spPr>
                  <a:xfrm>
                    <a:off x="7930669" y="4265058"/>
                    <a:ext cx="1894749" cy="64472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ko-KR"/>
                    </a:defPPr>
                    <a:lvl1pPr>
                      <a:lnSpc>
                        <a:spcPct val="110000"/>
                      </a:lnSpc>
                      <a:defRPr sz="2000"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defRPr>
                    </a:lvl1pPr>
                  </a:lstStyle>
                  <a:p>
                    <a:pPr algn="ctr"/>
                    <a:r>
                      <a:rPr lang="ko-KR" altLang="en-US" spc="-20" dirty="0">
                        <a:latin typeface="페이퍼로지 6 SemiBold" pitchFamily="2" charset="-127"/>
                        <a:ea typeface="페이퍼로지 6 SemiBold" pitchFamily="2" charset="-127"/>
                      </a:rPr>
                      <a:t>통일에 대한</a:t>
                    </a:r>
                    <a:endParaRPr lang="en-US" altLang="ko-KR" spc="-20" dirty="0">
                      <a:latin typeface="페이퍼로지 6 SemiBold" pitchFamily="2" charset="-127"/>
                      <a:ea typeface="페이퍼로지 6 SemiBold" pitchFamily="2" charset="-127"/>
                    </a:endParaRPr>
                  </a:p>
                  <a:p>
                    <a:pPr algn="ctr"/>
                    <a:r>
                      <a:rPr lang="ko-KR" altLang="en-US" spc="-20" dirty="0">
                        <a:solidFill>
                          <a:srgbClr val="823000"/>
                        </a:solidFill>
                        <a:latin typeface="페이퍼로지 6 SemiBold" pitchFamily="2" charset="-127"/>
                        <a:ea typeface="페이퍼로지 6 SemiBold" pitchFamily="2" charset="-127"/>
                      </a:rPr>
                      <a:t>국민들의 관심 감소</a:t>
                    </a:r>
                  </a:p>
                </p:txBody>
              </p:sp>
              <p:cxnSp>
                <p:nvCxnSpPr>
                  <p:cNvPr id="36" name="직선 화살표 연결선 35">
                    <a:extLst>
                      <a:ext uri="{FF2B5EF4-FFF2-40B4-BE49-F238E27FC236}">
                        <a16:creationId xmlns:a16="http://schemas.microsoft.com/office/drawing/2014/main" xmlns="" id="{1A088420-F983-B9FB-671D-EE98A4ACEE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85814" y="4587422"/>
                    <a:ext cx="277036" cy="0"/>
                  </a:xfrm>
                  <a:prstGeom prst="straightConnector1">
                    <a:avLst/>
                  </a:prstGeom>
                  <a:ln w="3175" cap="rnd">
                    <a:solidFill>
                      <a:schemeClr val="tx1">
                        <a:lumMod val="75000"/>
                        <a:lumOff val="25000"/>
                      </a:schemeClr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xmlns="" id="{9401C833-EAF3-0C4A-F43B-C74FB825883B}"/>
                </a:ext>
              </a:extLst>
            </p:cNvPr>
            <p:cNvGrpSpPr/>
            <p:nvPr/>
          </p:nvGrpSpPr>
          <p:grpSpPr>
            <a:xfrm>
              <a:off x="0" y="1312518"/>
              <a:ext cx="12192000" cy="999617"/>
              <a:chOff x="0" y="776161"/>
              <a:chExt cx="12192000" cy="999617"/>
            </a:xfrm>
          </p:grpSpPr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xmlns="" id="{98E7613C-9C90-7BA9-99AB-874CD6BA61EB}"/>
                  </a:ext>
                </a:extLst>
              </p:cNvPr>
              <p:cNvSpPr/>
              <p:nvPr/>
            </p:nvSpPr>
            <p:spPr>
              <a:xfrm>
                <a:off x="0" y="776161"/>
                <a:ext cx="12192000" cy="9996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B4E7C2C2-CCAF-A8D7-8671-6219877CA867}"/>
                  </a:ext>
                </a:extLst>
              </p:cNvPr>
              <p:cNvSpPr txBox="1"/>
              <p:nvPr/>
            </p:nvSpPr>
            <p:spPr>
              <a:xfrm>
                <a:off x="3838972" y="969796"/>
                <a:ext cx="4514056" cy="6123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40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통일문제 이해의 필요성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72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8013246-947F-82EE-667D-C06708EFF854}"/>
              </a:ext>
            </a:extLst>
          </p:cNvPr>
          <p:cNvSpPr txBox="1"/>
          <p:nvPr/>
        </p:nvSpPr>
        <p:spPr>
          <a:xfrm>
            <a:off x="4808832" y="1238019"/>
            <a:ext cx="2588850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분단 상황의 지속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의미</a:t>
                </a:r>
                <a:endPara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692D38F8-9E96-BB72-C9EC-8A6FE70550B9}"/>
              </a:ext>
            </a:extLst>
          </p:cNvPr>
          <p:cNvSpPr/>
          <p:nvPr/>
        </p:nvSpPr>
        <p:spPr>
          <a:xfrm>
            <a:off x="0" y="5312283"/>
            <a:ext cx="12192000" cy="1545718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8CB91DA-4962-DA96-7C71-C45E327F6F6A}"/>
              </a:ext>
            </a:extLst>
          </p:cNvPr>
          <p:cNvSpPr txBox="1"/>
          <p:nvPr/>
        </p:nvSpPr>
        <p:spPr>
          <a:xfrm>
            <a:off x="2226351" y="5827590"/>
            <a:ext cx="7739298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한반도 통일</a:t>
            </a:r>
            <a:r>
              <a:rPr lang="ko-KR" altLang="en-US" sz="40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은 우리에게 </a:t>
            </a:r>
            <a:r>
              <a:rPr lang="ko-KR" altLang="en-US" sz="40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어떤 의미</a:t>
            </a:r>
            <a:r>
              <a:rPr lang="ko-KR" altLang="en-US" sz="40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인가</a:t>
            </a:r>
            <a:r>
              <a:rPr lang="en-US" altLang="ko-KR" sz="40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?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E1B43F4F-08B8-9DF8-1307-815046569353}"/>
              </a:ext>
            </a:extLst>
          </p:cNvPr>
          <p:cNvGrpSpPr/>
          <p:nvPr/>
        </p:nvGrpSpPr>
        <p:grpSpPr>
          <a:xfrm>
            <a:off x="5839323" y="5042351"/>
            <a:ext cx="513354" cy="513354"/>
            <a:chOff x="5839323" y="4651008"/>
            <a:chExt cx="513354" cy="51335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xmlns="" id="{DD13360C-1478-402C-01BA-430FBF2B064A}"/>
                </a:ext>
              </a:extLst>
            </p:cNvPr>
            <p:cNvSpPr/>
            <p:nvPr/>
          </p:nvSpPr>
          <p:spPr>
            <a:xfrm>
              <a:off x="5839323" y="4651008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67972572-6417-A7D3-38D3-DAB35DC18B4F}"/>
                </a:ext>
              </a:extLst>
            </p:cNvPr>
            <p:cNvGrpSpPr/>
            <p:nvPr/>
          </p:nvGrpSpPr>
          <p:grpSpPr>
            <a:xfrm>
              <a:off x="6009253" y="4942364"/>
              <a:ext cx="173495" cy="85001"/>
              <a:chOff x="8787680" y="4841142"/>
              <a:chExt cx="157723" cy="77274"/>
            </a:xfrm>
          </p:grpSpPr>
          <p:cxnSp>
            <p:nvCxnSpPr>
              <p:cNvPr id="35" name="직선 연결선 34">
                <a:extLst>
                  <a:ext uri="{FF2B5EF4-FFF2-40B4-BE49-F238E27FC236}">
                    <a16:creationId xmlns:a16="http://schemas.microsoft.com/office/drawing/2014/main" xmlns="" id="{E4B7D6BA-2DC2-8C11-981D-A8EF4F4A7E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xmlns="" id="{E06A4E6E-C464-B5FC-865D-14B4CBEACE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1D7EC520-2B5D-6279-3AB5-CEDBA669C256}"/>
              </a:ext>
            </a:extLst>
          </p:cNvPr>
          <p:cNvGrpSpPr/>
          <p:nvPr/>
        </p:nvGrpSpPr>
        <p:grpSpPr>
          <a:xfrm>
            <a:off x="0" y="2257513"/>
            <a:ext cx="12192000" cy="2233264"/>
            <a:chOff x="0" y="2044766"/>
            <a:chExt cx="12192000" cy="2233264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642A4A13-85A9-6DFB-BF11-3284D0D4D8F4}"/>
                </a:ext>
              </a:extLst>
            </p:cNvPr>
            <p:cNvSpPr/>
            <p:nvPr/>
          </p:nvSpPr>
          <p:spPr>
            <a:xfrm>
              <a:off x="0" y="2843948"/>
              <a:ext cx="12192000" cy="9101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C5EAFA9D-5B74-0FCE-7576-D43A508A0094}"/>
                </a:ext>
              </a:extLst>
            </p:cNvPr>
            <p:cNvSpPr txBox="1"/>
            <p:nvPr/>
          </p:nvSpPr>
          <p:spPr>
            <a:xfrm>
              <a:off x="1743369" y="2044766"/>
              <a:ext cx="445635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26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xmlns="" id="{02B04CC2-E287-86B6-1321-E5CC6F245795}"/>
                </a:ext>
              </a:extLst>
            </p:cNvPr>
            <p:cNvSpPr/>
            <p:nvPr/>
          </p:nvSpPr>
          <p:spPr>
            <a:xfrm>
              <a:off x="780860" y="2320006"/>
              <a:ext cx="2370652" cy="19580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D35162D-59E6-8F81-5945-51925EA8C1D4}"/>
                </a:ext>
              </a:extLst>
            </p:cNvPr>
            <p:cNvSpPr txBox="1"/>
            <p:nvPr/>
          </p:nvSpPr>
          <p:spPr>
            <a:xfrm>
              <a:off x="4504889" y="2044766"/>
              <a:ext cx="445635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26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xmlns="" id="{01E73B91-D88F-E156-4B54-81BE66C7172C}"/>
                </a:ext>
              </a:extLst>
            </p:cNvPr>
            <p:cNvSpPr/>
            <p:nvPr/>
          </p:nvSpPr>
          <p:spPr>
            <a:xfrm>
              <a:off x="3542380" y="2320006"/>
              <a:ext cx="2370652" cy="19580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246A4495-58C7-52EA-1038-56274B62B081}"/>
                </a:ext>
              </a:extLst>
            </p:cNvPr>
            <p:cNvSpPr txBox="1"/>
            <p:nvPr/>
          </p:nvSpPr>
          <p:spPr>
            <a:xfrm>
              <a:off x="7266409" y="2044766"/>
              <a:ext cx="445635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26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xmlns="" id="{E0F74F62-8C7E-EA6F-FEC5-07BDBE6F9C2D}"/>
                </a:ext>
              </a:extLst>
            </p:cNvPr>
            <p:cNvSpPr/>
            <p:nvPr/>
          </p:nvSpPr>
          <p:spPr>
            <a:xfrm>
              <a:off x="6303900" y="2320006"/>
              <a:ext cx="2370652" cy="19580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6F27A4C1-B1B2-9763-C67B-269820C1CB77}"/>
                </a:ext>
              </a:extLst>
            </p:cNvPr>
            <p:cNvSpPr txBox="1"/>
            <p:nvPr/>
          </p:nvSpPr>
          <p:spPr>
            <a:xfrm>
              <a:off x="10027928" y="2044766"/>
              <a:ext cx="445635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04</a:t>
              </a:r>
              <a:endParaRPr lang="ko-KR" altLang="en-US" sz="26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xmlns="" id="{DD7AA63F-9AF2-C714-FCD2-21721DF0F5AA}"/>
                </a:ext>
              </a:extLst>
            </p:cNvPr>
            <p:cNvSpPr/>
            <p:nvPr/>
          </p:nvSpPr>
          <p:spPr>
            <a:xfrm>
              <a:off x="9065419" y="2320006"/>
              <a:ext cx="2370652" cy="19580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xmlns="" id="{C21CD7F2-D24D-4EDC-F959-9D508BA6C871}"/>
                </a:ext>
              </a:extLst>
            </p:cNvPr>
            <p:cNvSpPr/>
            <p:nvPr/>
          </p:nvSpPr>
          <p:spPr>
            <a:xfrm>
              <a:off x="831033" y="2365449"/>
              <a:ext cx="2270308" cy="1867138"/>
            </a:xfrm>
            <a:prstGeom prst="roundRect">
              <a:avLst>
                <a:gd name="adj" fmla="val 1544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4A7FC19B-EE9F-E5BF-2C54-5DDA9A9CF223}"/>
                </a:ext>
              </a:extLst>
            </p:cNvPr>
            <p:cNvSpPr/>
            <p:nvPr/>
          </p:nvSpPr>
          <p:spPr>
            <a:xfrm>
              <a:off x="3592552" y="2365449"/>
              <a:ext cx="2270308" cy="1867138"/>
            </a:xfrm>
            <a:prstGeom prst="roundRect">
              <a:avLst>
                <a:gd name="adj" fmla="val 1544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xmlns="" id="{474E052E-89E2-1816-B5F3-4EC1560DC012}"/>
                </a:ext>
              </a:extLst>
            </p:cNvPr>
            <p:cNvSpPr/>
            <p:nvPr/>
          </p:nvSpPr>
          <p:spPr>
            <a:xfrm>
              <a:off x="6354071" y="2365449"/>
              <a:ext cx="2270308" cy="1867138"/>
            </a:xfrm>
            <a:prstGeom prst="roundRect">
              <a:avLst>
                <a:gd name="adj" fmla="val 1544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xmlns="" id="{E695F10F-9CFA-7225-5B42-692391EBA5C7}"/>
                </a:ext>
              </a:extLst>
            </p:cNvPr>
            <p:cNvSpPr/>
            <p:nvPr/>
          </p:nvSpPr>
          <p:spPr>
            <a:xfrm>
              <a:off x="9115591" y="2365449"/>
              <a:ext cx="2270308" cy="1867138"/>
            </a:xfrm>
            <a:prstGeom prst="roundRect">
              <a:avLst>
                <a:gd name="adj" fmla="val 1544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xmlns="" id="{DBBBDD66-7423-5E24-9932-C3B6F2F95544}"/>
                </a:ext>
              </a:extLst>
            </p:cNvPr>
            <p:cNvSpPr/>
            <p:nvPr/>
          </p:nvSpPr>
          <p:spPr>
            <a:xfrm>
              <a:off x="1366943" y="3460751"/>
              <a:ext cx="1198486" cy="339838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FAA13D1-71E8-160A-A30C-772784D93732}"/>
                </a:ext>
              </a:extLst>
            </p:cNvPr>
            <p:cNvSpPr txBox="1"/>
            <p:nvPr/>
          </p:nvSpPr>
          <p:spPr>
            <a:xfrm>
              <a:off x="1260063" y="2776760"/>
              <a:ext cx="1412246" cy="10445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막대한 분단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비용으로 인한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국력 낭비</a:t>
              </a:r>
            </a:p>
          </p:txBody>
        </p:sp>
        <p:sp>
          <p:nvSpPr>
            <p:cNvPr id="42" name="사각형: 둥근 모서리 41">
              <a:extLst>
                <a:ext uri="{FF2B5EF4-FFF2-40B4-BE49-F238E27FC236}">
                  <a16:creationId xmlns:a16="http://schemas.microsoft.com/office/drawing/2014/main" xmlns="" id="{8B132BF8-5166-523C-D7FF-8594EBFF3581}"/>
                </a:ext>
              </a:extLst>
            </p:cNvPr>
            <p:cNvSpPr/>
            <p:nvPr/>
          </p:nvSpPr>
          <p:spPr>
            <a:xfrm>
              <a:off x="4426212" y="3295049"/>
              <a:ext cx="602988" cy="339838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61AEFB1-C5C7-0810-2D6C-7EE993C1C638}"/>
                </a:ext>
              </a:extLst>
            </p:cNvPr>
            <p:cNvSpPr txBox="1"/>
            <p:nvPr/>
          </p:nvSpPr>
          <p:spPr>
            <a:xfrm>
              <a:off x="4275659" y="2946037"/>
              <a:ext cx="904094" cy="7059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이산가족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고통</a:t>
              </a: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xmlns="" id="{334503C7-5CC3-DD7C-8BC8-A92EF84F4780}"/>
                </a:ext>
              </a:extLst>
            </p:cNvPr>
            <p:cNvSpPr/>
            <p:nvPr/>
          </p:nvSpPr>
          <p:spPr>
            <a:xfrm>
              <a:off x="6748852" y="3295049"/>
              <a:ext cx="1480748" cy="339838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00D327BD-EC70-08FA-2104-7240AD88F1DB}"/>
                </a:ext>
              </a:extLst>
            </p:cNvPr>
            <p:cNvSpPr txBox="1"/>
            <p:nvPr/>
          </p:nvSpPr>
          <p:spPr>
            <a:xfrm>
              <a:off x="6783103" y="2946037"/>
              <a:ext cx="1412246" cy="7059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민족의</a:t>
              </a:r>
              <a:r>
                <a:rPr lang="en-US" altLang="ko-KR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발전과</a:t>
              </a:r>
              <a:endParaRPr lang="en-US" altLang="ko-KR" sz="24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번영의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저해</a:t>
              </a:r>
            </a:p>
          </p:txBody>
        </p: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xmlns="" id="{0102184E-18F6-499D-57E7-6FDD3DB30F1F}"/>
                </a:ext>
              </a:extLst>
            </p:cNvPr>
            <p:cNvSpPr/>
            <p:nvPr/>
          </p:nvSpPr>
          <p:spPr>
            <a:xfrm>
              <a:off x="9814440" y="3295049"/>
              <a:ext cx="872610" cy="339838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F140E3CE-CFAA-1235-C7F3-11C776EF21FA}"/>
                </a:ext>
              </a:extLst>
            </p:cNvPr>
            <p:cNvSpPr txBox="1"/>
            <p:nvPr/>
          </p:nvSpPr>
          <p:spPr>
            <a:xfrm>
              <a:off x="9798698" y="2946037"/>
              <a:ext cx="904094" cy="7059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남북간의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5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이질성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6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E91BB4-5B9C-1D66-0D71-37D4B34FF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5FDB4AE2-8A49-0BD9-7BB9-B468C6189D75}"/>
              </a:ext>
            </a:extLst>
          </p:cNvPr>
          <p:cNvGrpSpPr/>
          <p:nvPr/>
        </p:nvGrpSpPr>
        <p:grpSpPr>
          <a:xfrm>
            <a:off x="3106404" y="4457409"/>
            <a:ext cx="466685" cy="466685"/>
            <a:chOff x="8631611" y="4545966"/>
            <a:chExt cx="466685" cy="466685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xmlns="" id="{449ABDC3-90E4-100B-BDCD-5F6F5D0DFAD0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xmlns="" id="{6C7E61F0-10BE-A89F-32E5-F57367F3C1A1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xmlns="" id="{DBA03449-EBF1-171C-E83B-AF6691A68C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xmlns="" id="{9990C851-40B6-6051-0618-0CC4822829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7162144A-8725-762B-1344-0203BE3428E9}"/>
              </a:ext>
            </a:extLst>
          </p:cNvPr>
          <p:cNvSpPr/>
          <p:nvPr/>
        </p:nvSpPr>
        <p:spPr>
          <a:xfrm>
            <a:off x="779461" y="1833169"/>
            <a:ext cx="5120570" cy="2857103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26B3D96-B5F5-6F65-7F10-9250FBBAFA87}"/>
              </a:ext>
            </a:extLst>
          </p:cNvPr>
          <p:cNvSpPr txBox="1"/>
          <p:nvPr/>
        </p:nvSpPr>
        <p:spPr>
          <a:xfrm>
            <a:off x="2055741" y="1235113"/>
            <a:ext cx="256801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정치적</a:t>
            </a:r>
            <a:r>
              <a:rPr lang="en-US" altLang="ko-KR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법적 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B63C3AB-A3A0-9040-0956-AA2A9957A75A}"/>
              </a:ext>
            </a:extLst>
          </p:cNvPr>
          <p:cNvSpPr txBox="1"/>
          <p:nvPr/>
        </p:nvSpPr>
        <p:spPr>
          <a:xfrm>
            <a:off x="1457821" y="3314032"/>
            <a:ext cx="3763852" cy="7059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남북의 서로 다른 </a:t>
            </a: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정치체제를 통합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하여</a:t>
            </a:r>
            <a:r>
              <a:rPr lang="ko-KR" altLang="en-US" sz="2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/>
            </a:r>
            <a:br>
              <a:rPr lang="ko-KR" altLang="en-US" sz="2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단일 국가 수립</a:t>
            </a:r>
            <a:endParaRPr lang="ko-KR" altLang="en-US" sz="20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:a16="http://schemas.microsoft.com/office/drawing/2014/main" xmlns="" id="{43B1A2F8-36EA-5831-2298-BA13F4AEAA35}"/>
              </a:ext>
            </a:extLst>
          </p:cNvPr>
          <p:cNvSpPr/>
          <p:nvPr/>
        </p:nvSpPr>
        <p:spPr>
          <a:xfrm>
            <a:off x="779462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97D6E7ED-EF1A-60B0-F67E-783DED34FC21}"/>
              </a:ext>
            </a:extLst>
          </p:cNvPr>
          <p:cNvSpPr txBox="1"/>
          <p:nvPr/>
        </p:nvSpPr>
        <p:spPr>
          <a:xfrm>
            <a:off x="2515802" y="2098302"/>
            <a:ext cx="164788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체제의 단일화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E1621266-606D-6F46-2EB1-640249A34452}"/>
              </a:ext>
            </a:extLst>
          </p:cNvPr>
          <p:cNvGrpSpPr/>
          <p:nvPr/>
        </p:nvGrpSpPr>
        <p:grpSpPr>
          <a:xfrm>
            <a:off x="1398189" y="5140140"/>
            <a:ext cx="3883114" cy="1138614"/>
            <a:chOff x="1301811" y="5083734"/>
            <a:chExt cx="3883114" cy="113861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62A73FED-67F9-130A-D508-1C8ADFAE26E4}"/>
                </a:ext>
              </a:extLst>
            </p:cNvPr>
            <p:cNvSpPr txBox="1"/>
            <p:nvPr/>
          </p:nvSpPr>
          <p:spPr>
            <a:xfrm>
              <a:off x="1301811" y="5083734"/>
              <a:ext cx="3883114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분단으로 인한</a:t>
              </a:r>
              <a:endPara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체제의 이념과 갈등</a:t>
              </a: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전쟁의 위협을 극복하여</a:t>
              </a:r>
              <a:endPara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896BCE2A-DAEF-E3B5-93E2-74EC12C97BB2}"/>
                </a:ext>
              </a:extLst>
            </p:cNvPr>
            <p:cNvGrpSpPr/>
            <p:nvPr/>
          </p:nvGrpSpPr>
          <p:grpSpPr>
            <a:xfrm>
              <a:off x="1707906" y="5732470"/>
              <a:ext cx="3070924" cy="489878"/>
              <a:chOff x="1707905" y="5732470"/>
              <a:chExt cx="3070924" cy="489878"/>
            </a:xfrm>
          </p:grpSpPr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xmlns="" id="{0B693092-64F7-6E52-453B-89D7F5B27F23}"/>
                  </a:ext>
                </a:extLst>
              </p:cNvPr>
              <p:cNvSpPr/>
              <p:nvPr/>
            </p:nvSpPr>
            <p:spPr>
              <a:xfrm>
                <a:off x="1707905" y="5748825"/>
                <a:ext cx="3070924" cy="457169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xmlns="" id="{188FB61A-D287-F211-289C-97549C312E18}"/>
                  </a:ext>
                </a:extLst>
              </p:cNvPr>
              <p:cNvSpPr txBox="1"/>
              <p:nvPr/>
            </p:nvSpPr>
            <p:spPr>
              <a:xfrm>
                <a:off x="1775016" y="5732470"/>
                <a:ext cx="2936701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32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한반도의 평화 정착</a:t>
                </a:r>
              </a:p>
            </p:txBody>
          </p:sp>
        </p:grp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B946029F-B239-13DA-00C9-93BE28482A85}"/>
              </a:ext>
            </a:extLst>
          </p:cNvPr>
          <p:cNvGrpSpPr/>
          <p:nvPr/>
        </p:nvGrpSpPr>
        <p:grpSpPr>
          <a:xfrm>
            <a:off x="8631611" y="4457409"/>
            <a:ext cx="466685" cy="466685"/>
            <a:chOff x="8631611" y="4545966"/>
            <a:chExt cx="466685" cy="466685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xmlns="" id="{DF7FDB7E-7031-0302-293A-ED7B185A54F2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49971BBE-3D46-F035-F2BE-CDDA95A27C6D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xmlns="" id="{77B1BEE6-3E9C-984B-28D2-BC6FB44EE6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xmlns="" id="{64511A28-E46B-5006-BEA7-3FCC33D5B5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48A5B55C-8B0E-002B-B34A-7EF945415A56}"/>
              </a:ext>
            </a:extLst>
          </p:cNvPr>
          <p:cNvSpPr/>
          <p:nvPr/>
        </p:nvSpPr>
        <p:spPr>
          <a:xfrm>
            <a:off x="6304668" y="1833169"/>
            <a:ext cx="5120570" cy="2857103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6320B18-AB69-7171-D4B0-230F09DE6E61}"/>
              </a:ext>
            </a:extLst>
          </p:cNvPr>
          <p:cNvSpPr txBox="1"/>
          <p:nvPr/>
        </p:nvSpPr>
        <p:spPr>
          <a:xfrm>
            <a:off x="7976088" y="1235113"/>
            <a:ext cx="1777730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측면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CA1E00E8-B427-8BC7-55B8-960E28193BE7}"/>
              </a:ext>
            </a:extLst>
          </p:cNvPr>
          <p:cNvSpPr txBox="1"/>
          <p:nvPr/>
        </p:nvSpPr>
        <p:spPr>
          <a:xfrm>
            <a:off x="7349314" y="3314032"/>
            <a:ext cx="3031278" cy="7059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선진일류국가로 발전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하기 위해</a:t>
            </a:r>
            <a:endParaRPr lang="en-US" altLang="ko-KR" sz="2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시장경제체제로 통합 필요</a:t>
            </a: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xmlns="" id="{E42DDD9E-8059-E737-D186-00F30BAB3679}"/>
              </a:ext>
            </a:extLst>
          </p:cNvPr>
          <p:cNvSpPr/>
          <p:nvPr/>
        </p:nvSpPr>
        <p:spPr>
          <a:xfrm>
            <a:off x="6304669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248A8D35-2074-3C67-7ECF-71C2BFFCF8AC}"/>
              </a:ext>
            </a:extLst>
          </p:cNvPr>
          <p:cNvSpPr txBox="1"/>
          <p:nvPr/>
        </p:nvSpPr>
        <p:spPr>
          <a:xfrm>
            <a:off x="7288400" y="1960990"/>
            <a:ext cx="3153107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서로 다른 두 경제권의 통합</a:t>
            </a:r>
            <a:endParaRPr lang="en-US" altLang="ko-KR" sz="2400" spc="-5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2F9B8DC7-1F05-6FA1-3B14-2C3DD45216C5}"/>
              </a:ext>
            </a:extLst>
          </p:cNvPr>
          <p:cNvGrpSpPr/>
          <p:nvPr/>
        </p:nvGrpSpPr>
        <p:grpSpPr>
          <a:xfrm>
            <a:off x="7122867" y="2366243"/>
            <a:ext cx="3484173" cy="236780"/>
            <a:chOff x="7134774" y="2366243"/>
            <a:chExt cx="3484173" cy="236780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AEF82F38-B4F9-D327-B753-6F14E77BB40F}"/>
                </a:ext>
              </a:extLst>
            </p:cNvPr>
            <p:cNvGrpSpPr/>
            <p:nvPr/>
          </p:nvGrpSpPr>
          <p:grpSpPr>
            <a:xfrm>
              <a:off x="7134774" y="2366243"/>
              <a:ext cx="1781420" cy="236780"/>
              <a:chOff x="7231611" y="2366243"/>
              <a:chExt cx="1781420" cy="236780"/>
            </a:xfrm>
          </p:grpSpPr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xmlns="" id="{72CCE957-766A-D18A-03C4-DEC039E2664A}"/>
                  </a:ext>
                </a:extLst>
              </p:cNvPr>
              <p:cNvSpPr/>
              <p:nvPr/>
            </p:nvSpPr>
            <p:spPr>
              <a:xfrm>
                <a:off x="7231611" y="2366243"/>
                <a:ext cx="1781420" cy="2367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193734BC-79C4-2E5F-4486-9516A0786D63}"/>
                  </a:ext>
                </a:extLst>
              </p:cNvPr>
              <p:cNvSpPr txBox="1"/>
              <p:nvPr/>
            </p:nvSpPr>
            <p:spPr>
              <a:xfrm>
                <a:off x="7480943" y="2404258"/>
                <a:ext cx="1452321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자유민주주의 시장경제체제</a:t>
                </a:r>
                <a:endParaRPr lang="en-US" altLang="ko-KR" sz="105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63" name="그룹 62">
                <a:extLst>
                  <a:ext uri="{FF2B5EF4-FFF2-40B4-BE49-F238E27FC236}">
                    <a16:creationId xmlns:a16="http://schemas.microsoft.com/office/drawing/2014/main" xmlns="" id="{8587284D-2D38-837A-9924-897DA0DEA52B}"/>
                  </a:ext>
                </a:extLst>
              </p:cNvPr>
              <p:cNvGrpSpPr/>
              <p:nvPr/>
            </p:nvGrpSpPr>
            <p:grpSpPr>
              <a:xfrm>
                <a:off x="7251592" y="2389481"/>
                <a:ext cx="190304" cy="190304"/>
                <a:chOff x="7058724" y="2475894"/>
                <a:chExt cx="190304" cy="190304"/>
              </a:xfrm>
            </p:grpSpPr>
            <p:sp>
              <p:nvSpPr>
                <p:cNvPr id="59" name="타원 58">
                  <a:extLst>
                    <a:ext uri="{FF2B5EF4-FFF2-40B4-BE49-F238E27FC236}">
                      <a16:creationId xmlns:a16="http://schemas.microsoft.com/office/drawing/2014/main" xmlns="" id="{D3456E23-8D71-2B44-6162-580021FFBCA3}"/>
                    </a:ext>
                  </a:extLst>
                </p:cNvPr>
                <p:cNvSpPr/>
                <p:nvPr/>
              </p:nvSpPr>
              <p:spPr>
                <a:xfrm>
                  <a:off x="7058724" y="2475894"/>
                  <a:ext cx="190304" cy="190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xmlns="" id="{53B3AAED-6095-55D0-887B-CF2C6E244E68}"/>
                    </a:ext>
                  </a:extLst>
                </p:cNvPr>
                <p:cNvSpPr txBox="1"/>
                <p:nvPr/>
              </p:nvSpPr>
              <p:spPr>
                <a:xfrm>
                  <a:off x="7097771" y="2494519"/>
                  <a:ext cx="112210" cy="153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남</a:t>
                  </a:r>
                  <a:endParaRPr lang="en-US" altLang="ko-KR" sz="10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xmlns="" id="{278D5D9E-F896-466C-2B0F-46A22E26EA37}"/>
                </a:ext>
              </a:extLst>
            </p:cNvPr>
            <p:cNvGrpSpPr/>
            <p:nvPr/>
          </p:nvGrpSpPr>
          <p:grpSpPr>
            <a:xfrm>
              <a:off x="9061377" y="2366243"/>
              <a:ext cx="1557570" cy="236780"/>
              <a:chOff x="8940726" y="2366243"/>
              <a:chExt cx="1557570" cy="236780"/>
            </a:xfrm>
          </p:grpSpPr>
          <p:sp>
            <p:nvSpPr>
              <p:cNvPr id="66" name="사각형: 둥근 모서리 65">
                <a:extLst>
                  <a:ext uri="{FF2B5EF4-FFF2-40B4-BE49-F238E27FC236}">
                    <a16:creationId xmlns:a16="http://schemas.microsoft.com/office/drawing/2014/main" xmlns="" id="{3DE526F2-DC9B-6298-6F6D-450844FFFC4A}"/>
                  </a:ext>
                </a:extLst>
              </p:cNvPr>
              <p:cNvSpPr/>
              <p:nvPr/>
            </p:nvSpPr>
            <p:spPr>
              <a:xfrm>
                <a:off x="8940726" y="2366243"/>
                <a:ext cx="1557570" cy="2367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xmlns="" id="{A7EF7370-915F-B025-F934-C575B5442A0C}"/>
                  </a:ext>
                </a:extLst>
              </p:cNvPr>
              <p:cNvSpPr txBox="1"/>
              <p:nvPr/>
            </p:nvSpPr>
            <p:spPr>
              <a:xfrm>
                <a:off x="9190058" y="2404258"/>
                <a:ext cx="1215076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사회주의 계획경제체제</a:t>
                </a:r>
                <a:endParaRPr lang="en-US" altLang="ko-KR" sz="105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68" name="그룹 67">
                <a:extLst>
                  <a:ext uri="{FF2B5EF4-FFF2-40B4-BE49-F238E27FC236}">
                    <a16:creationId xmlns:a16="http://schemas.microsoft.com/office/drawing/2014/main" xmlns="" id="{7B4027C0-E3AD-C748-6F8B-F2BBAF3F6B34}"/>
                  </a:ext>
                </a:extLst>
              </p:cNvPr>
              <p:cNvGrpSpPr/>
              <p:nvPr/>
            </p:nvGrpSpPr>
            <p:grpSpPr>
              <a:xfrm>
                <a:off x="8960707" y="2389481"/>
                <a:ext cx="190304" cy="190304"/>
                <a:chOff x="7058724" y="2475894"/>
                <a:chExt cx="190304" cy="190304"/>
              </a:xfrm>
            </p:grpSpPr>
            <p:sp>
              <p:nvSpPr>
                <p:cNvPr id="69" name="타원 68">
                  <a:extLst>
                    <a:ext uri="{FF2B5EF4-FFF2-40B4-BE49-F238E27FC236}">
                      <a16:creationId xmlns:a16="http://schemas.microsoft.com/office/drawing/2014/main" xmlns="" id="{7EFB0CD4-9F4A-A559-F541-64DDC20B91A5}"/>
                    </a:ext>
                  </a:extLst>
                </p:cNvPr>
                <p:cNvSpPr/>
                <p:nvPr/>
              </p:nvSpPr>
              <p:spPr>
                <a:xfrm>
                  <a:off x="7058724" y="2475894"/>
                  <a:ext cx="190304" cy="190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xmlns="" id="{EB3F8884-A850-9A42-1E72-323EC436A855}"/>
                    </a:ext>
                  </a:extLst>
                </p:cNvPr>
                <p:cNvSpPr txBox="1"/>
                <p:nvPr/>
              </p:nvSpPr>
              <p:spPr>
                <a:xfrm>
                  <a:off x="7097771" y="2494519"/>
                  <a:ext cx="112211" cy="153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북</a:t>
                  </a:r>
                  <a:endParaRPr lang="en-US" altLang="ko-KR" sz="10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sp>
          <p:nvSpPr>
            <p:cNvPr id="72" name="타원 71">
              <a:extLst>
                <a:ext uri="{FF2B5EF4-FFF2-40B4-BE49-F238E27FC236}">
                  <a16:creationId xmlns:a16="http://schemas.microsoft.com/office/drawing/2014/main" xmlns="" id="{F44AC575-AD33-A81F-D444-6CF7C4B26DF6}"/>
                </a:ext>
              </a:extLst>
            </p:cNvPr>
            <p:cNvSpPr/>
            <p:nvPr/>
          </p:nvSpPr>
          <p:spPr>
            <a:xfrm>
              <a:off x="8973172" y="2469020"/>
              <a:ext cx="31227" cy="31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105BCC19-2A4C-4730-D992-C88FC39B1265}"/>
              </a:ext>
            </a:extLst>
          </p:cNvPr>
          <p:cNvGrpSpPr/>
          <p:nvPr/>
        </p:nvGrpSpPr>
        <p:grpSpPr>
          <a:xfrm>
            <a:off x="6750947" y="5140140"/>
            <a:ext cx="4228012" cy="1138614"/>
            <a:chOff x="6752409" y="5083734"/>
            <a:chExt cx="4228012" cy="1138614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3B3CC6AB-D83A-B6E2-1D18-3A19378D85E6}"/>
                </a:ext>
              </a:extLst>
            </p:cNvPr>
            <p:cNvSpPr txBox="1"/>
            <p:nvPr/>
          </p:nvSpPr>
          <p:spPr>
            <a:xfrm>
              <a:off x="8043753" y="5083734"/>
              <a:ext cx="1645322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우리의 경제영역을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전세계로 확대하여</a:t>
              </a:r>
              <a:endPara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48CAA843-F7F9-3CAF-A4E7-761375528412}"/>
                </a:ext>
              </a:extLst>
            </p:cNvPr>
            <p:cNvGrpSpPr/>
            <p:nvPr/>
          </p:nvGrpSpPr>
          <p:grpSpPr>
            <a:xfrm>
              <a:off x="6752409" y="5732470"/>
              <a:ext cx="4228012" cy="489878"/>
              <a:chOff x="6752409" y="5732470"/>
              <a:chExt cx="4228012" cy="489878"/>
            </a:xfrm>
          </p:grpSpPr>
          <p:sp>
            <p:nvSpPr>
              <p:cNvPr id="79" name="사각형: 둥근 모서리 78">
                <a:extLst>
                  <a:ext uri="{FF2B5EF4-FFF2-40B4-BE49-F238E27FC236}">
                    <a16:creationId xmlns:a16="http://schemas.microsoft.com/office/drawing/2014/main" xmlns="" id="{46D9C961-0A67-E7E3-6117-AD8420DA18BD}"/>
                  </a:ext>
                </a:extLst>
              </p:cNvPr>
              <p:cNvSpPr/>
              <p:nvPr/>
            </p:nvSpPr>
            <p:spPr>
              <a:xfrm>
                <a:off x="6752409" y="5748825"/>
                <a:ext cx="4228012" cy="457169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xmlns="" id="{41AB92D8-B7B5-1428-1E79-A98DDF47989A}"/>
                  </a:ext>
                </a:extLst>
              </p:cNvPr>
              <p:cNvSpPr txBox="1"/>
              <p:nvPr/>
            </p:nvSpPr>
            <p:spPr>
              <a:xfrm>
                <a:off x="6799342" y="5732470"/>
                <a:ext cx="4134145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32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더 큰 경제발전의 기반 마련</a:t>
                </a:r>
              </a:p>
            </p:txBody>
          </p:sp>
        </p:grp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6A9EC537-8DAA-D75F-9603-EDE2EC1F9E53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A808B642-6BCB-3ACF-11BF-7678C62B561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>
                <a:extLst>
                  <a:ext uri="{FF2B5EF4-FFF2-40B4-BE49-F238E27FC236}">
                    <a16:creationId xmlns:a16="http://schemas.microsoft.com/office/drawing/2014/main" xmlns="" id="{517C59EA-5AE1-AAC8-BF51-B11DFDD695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>
                <a:extLst>
                  <a:ext uri="{FF2B5EF4-FFF2-40B4-BE49-F238E27FC236}">
                    <a16:creationId xmlns:a16="http://schemas.microsoft.com/office/drawing/2014/main" xmlns="" id="{AE6C2F93-EA4F-D18E-5730-FB6D99D9D36E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xmlns="" id="{C97E9774-AD98-3DA8-F62D-EA14D2F16174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4AC74364-FF75-84D6-82C7-84699794BBAE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16FF6270-55A5-5741-9504-C8623671CF4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의미</a:t>
                </a:r>
                <a:endPara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7C058B1A-C12B-3A10-E253-158CE898B202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A8CE6B8-D608-F00B-EC5D-623883AF68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4DC3495-102A-6EE7-7961-8B9434766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1AED94CC-CB41-0247-1616-CD5629E688EA}"/>
              </a:ext>
            </a:extLst>
          </p:cNvPr>
          <p:cNvSpPr/>
          <p:nvPr/>
        </p:nvSpPr>
        <p:spPr>
          <a:xfrm>
            <a:off x="6304668" y="1833168"/>
            <a:ext cx="5120570" cy="4512069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A081056-91FD-5E88-BA19-7D42E2488B6E}"/>
              </a:ext>
            </a:extLst>
          </p:cNvPr>
          <p:cNvSpPr txBox="1"/>
          <p:nvPr/>
        </p:nvSpPr>
        <p:spPr>
          <a:xfrm>
            <a:off x="7976088" y="1235113"/>
            <a:ext cx="1777730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지리적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측면</a:t>
            </a: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xmlns="" id="{0BA390D6-95A0-5A25-8187-8B6A6654B971}"/>
              </a:ext>
            </a:extLst>
          </p:cNvPr>
          <p:cNvSpPr/>
          <p:nvPr/>
        </p:nvSpPr>
        <p:spPr>
          <a:xfrm>
            <a:off x="6304669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BCEEBFA-DE30-F5AA-6ECA-B3735F3E7964}"/>
              </a:ext>
            </a:extLst>
          </p:cNvPr>
          <p:cNvSpPr txBox="1"/>
          <p:nvPr/>
        </p:nvSpPr>
        <p:spPr>
          <a:xfrm>
            <a:off x="8173257" y="2106865"/>
            <a:ext cx="138339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국토의 완성</a:t>
            </a:r>
          </a:p>
        </p:txBody>
      </p:sp>
      <p:grpSp>
        <p:nvGrpSpPr>
          <p:cNvPr id="113" name="그룹 112">
            <a:extLst>
              <a:ext uri="{FF2B5EF4-FFF2-40B4-BE49-F238E27FC236}">
                <a16:creationId xmlns:a16="http://schemas.microsoft.com/office/drawing/2014/main" xmlns="" id="{C6CF4E8B-CF7F-FA7E-AF21-EAFB73C88A66}"/>
              </a:ext>
            </a:extLst>
          </p:cNvPr>
          <p:cNvGrpSpPr/>
          <p:nvPr/>
        </p:nvGrpSpPr>
        <p:grpSpPr>
          <a:xfrm>
            <a:off x="6823779" y="3145793"/>
            <a:ext cx="4082348" cy="1024839"/>
            <a:chOff x="6839652" y="2999617"/>
            <a:chExt cx="4082348" cy="102483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A2B08C4A-9819-C265-9CCC-FFDBBC7F00C0}"/>
                </a:ext>
              </a:extLst>
            </p:cNvPr>
            <p:cNvSpPr txBox="1"/>
            <p:nvPr/>
          </p:nvSpPr>
          <p:spPr>
            <a:xfrm>
              <a:off x="7711115" y="2999617"/>
              <a:ext cx="2339422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구성원 모두가 어느 곳이든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자유롭게 왕래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하고</a:t>
              </a:r>
              <a:endPara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12" name="그룹 111">
              <a:extLst>
                <a:ext uri="{FF2B5EF4-FFF2-40B4-BE49-F238E27FC236}">
                  <a16:creationId xmlns:a16="http://schemas.microsoft.com/office/drawing/2014/main" xmlns="" id="{73FED518-D81A-2698-58A5-720FDBEAB209}"/>
                </a:ext>
              </a:extLst>
            </p:cNvPr>
            <p:cNvGrpSpPr/>
            <p:nvPr/>
          </p:nvGrpSpPr>
          <p:grpSpPr>
            <a:xfrm>
              <a:off x="6839652" y="3642390"/>
              <a:ext cx="4082348" cy="382066"/>
              <a:chOff x="6839652" y="3642390"/>
              <a:chExt cx="4082348" cy="382066"/>
            </a:xfrm>
          </p:grpSpPr>
          <p:sp>
            <p:nvSpPr>
              <p:cNvPr id="110" name="사각형: 둥근 모서리 109">
                <a:extLst>
                  <a:ext uri="{FF2B5EF4-FFF2-40B4-BE49-F238E27FC236}">
                    <a16:creationId xmlns:a16="http://schemas.microsoft.com/office/drawing/2014/main" xmlns="" id="{DDD80E66-F7F4-15EF-5143-913A200DC573}"/>
                  </a:ext>
                </a:extLst>
              </p:cNvPr>
              <p:cNvSpPr/>
              <p:nvPr/>
            </p:nvSpPr>
            <p:spPr>
              <a:xfrm>
                <a:off x="6839652" y="3642390"/>
                <a:ext cx="4082348" cy="382066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xmlns="" id="{6496BA01-3196-FAD3-8FDF-1BD5E0F63ED8}"/>
                  </a:ext>
                </a:extLst>
              </p:cNvPr>
              <p:cNvSpPr txBox="1"/>
              <p:nvPr/>
            </p:nvSpPr>
            <p:spPr>
              <a:xfrm>
                <a:off x="6877073" y="3646544"/>
                <a:ext cx="4007507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평화롭게 거주할 수 있는 터전 마련</a:t>
                </a:r>
              </a:p>
            </p:txBody>
          </p:sp>
        </p:grp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88C3AD43-5CC3-91EA-F3E7-6AA43F426444}"/>
              </a:ext>
            </a:extLst>
          </p:cNvPr>
          <p:cNvGrpSpPr/>
          <p:nvPr/>
        </p:nvGrpSpPr>
        <p:grpSpPr>
          <a:xfrm>
            <a:off x="6882164" y="5099064"/>
            <a:ext cx="3965578" cy="720140"/>
            <a:chOff x="6804022" y="5179716"/>
            <a:chExt cx="3965578" cy="72014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1E26A2DA-01F2-4159-4C6B-D60BC52F2924}"/>
                </a:ext>
              </a:extLst>
            </p:cNvPr>
            <p:cNvSpPr txBox="1"/>
            <p:nvPr/>
          </p:nvSpPr>
          <p:spPr>
            <a:xfrm>
              <a:off x="7393640" y="5179716"/>
              <a:ext cx="2786340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단순한 국토 면적의 합계를 넘어</a:t>
              </a:r>
              <a:endPara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26" name="그룹 125">
              <a:extLst>
                <a:ext uri="{FF2B5EF4-FFF2-40B4-BE49-F238E27FC236}">
                  <a16:creationId xmlns:a16="http://schemas.microsoft.com/office/drawing/2014/main" xmlns="" id="{A6B71731-3A06-1D68-13AA-3282E562D0BC}"/>
                </a:ext>
              </a:extLst>
            </p:cNvPr>
            <p:cNvGrpSpPr/>
            <p:nvPr/>
          </p:nvGrpSpPr>
          <p:grpSpPr>
            <a:xfrm>
              <a:off x="6804022" y="5517790"/>
              <a:ext cx="3965578" cy="382066"/>
              <a:chOff x="1268744" y="5517790"/>
              <a:chExt cx="3965578" cy="382066"/>
            </a:xfrm>
          </p:grpSpPr>
          <p:sp>
            <p:nvSpPr>
              <p:cNvPr id="127" name="사각형: 둥근 모서리 126">
                <a:extLst>
                  <a:ext uri="{FF2B5EF4-FFF2-40B4-BE49-F238E27FC236}">
                    <a16:creationId xmlns:a16="http://schemas.microsoft.com/office/drawing/2014/main" xmlns="" id="{B50AEE27-DE26-A580-36CA-3ECB6C6E76A1}"/>
                  </a:ext>
                </a:extLst>
              </p:cNvPr>
              <p:cNvSpPr/>
              <p:nvPr/>
            </p:nvSpPr>
            <p:spPr>
              <a:xfrm>
                <a:off x="1268744" y="5517790"/>
                <a:ext cx="3965578" cy="382066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xmlns="" id="{D51FE292-CC0E-B951-2C61-1FA3404C1D34}"/>
                  </a:ext>
                </a:extLst>
              </p:cNvPr>
              <p:cNvSpPr txBox="1"/>
              <p:nvPr/>
            </p:nvSpPr>
            <p:spPr>
              <a:xfrm>
                <a:off x="1308693" y="5521944"/>
                <a:ext cx="3885680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유라시아 대륙과 </a:t>
                </a:r>
                <a:r>
                  <a:rPr lang="ko-KR" altLang="en-US" sz="2400" spc="-5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육상으로의 연결</a:t>
                </a:r>
                <a:endPara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E410BD87-578D-CB7F-24BB-C0A588C382F2}"/>
              </a:ext>
            </a:extLst>
          </p:cNvPr>
          <p:cNvGrpSpPr/>
          <p:nvPr/>
        </p:nvGrpSpPr>
        <p:grpSpPr>
          <a:xfrm>
            <a:off x="6624757" y="4488172"/>
            <a:ext cx="4480392" cy="318752"/>
            <a:chOff x="6624757" y="4488172"/>
            <a:chExt cx="4480392" cy="318752"/>
          </a:xfrm>
        </p:grpSpPr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8D7E1100-4CA4-5BA4-DA96-53E6B9988283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475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타원 139">
              <a:extLst>
                <a:ext uri="{FF2B5EF4-FFF2-40B4-BE49-F238E27FC236}">
                  <a16:creationId xmlns:a16="http://schemas.microsoft.com/office/drawing/2014/main" xmlns="" id="{6B9B0DE9-8977-EA3D-15C6-929A9E424641}"/>
                </a:ext>
              </a:extLst>
            </p:cNvPr>
            <p:cNvSpPr/>
            <p:nvPr/>
          </p:nvSpPr>
          <p:spPr>
            <a:xfrm>
              <a:off x="8705577" y="44881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1" name="그룹 140">
            <a:extLst>
              <a:ext uri="{FF2B5EF4-FFF2-40B4-BE49-F238E27FC236}">
                <a16:creationId xmlns:a16="http://schemas.microsoft.com/office/drawing/2014/main" xmlns="" id="{D9AD5B62-75B4-5536-7D44-DD1010C18137}"/>
              </a:ext>
            </a:extLst>
          </p:cNvPr>
          <p:cNvGrpSpPr/>
          <p:nvPr/>
        </p:nvGrpSpPr>
        <p:grpSpPr>
          <a:xfrm>
            <a:off x="8780297" y="4562893"/>
            <a:ext cx="169312" cy="169311"/>
            <a:chOff x="9949543" y="4386943"/>
            <a:chExt cx="304800" cy="304800"/>
          </a:xfrm>
        </p:grpSpPr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xmlns="" id="{4B6FEB26-A94F-79C5-4F9C-2D858A1A3A3F}"/>
                </a:ext>
              </a:extLst>
            </p:cNvPr>
            <p:cNvCxnSpPr>
              <a:cxnSpLocks/>
            </p:cNvCxnSpPr>
            <p:nvPr/>
          </p:nvCxnSpPr>
          <p:spPr>
            <a:xfrm>
              <a:off x="10101943" y="4386943"/>
              <a:ext cx="0" cy="304800"/>
            </a:xfrm>
            <a:prstGeom prst="line">
              <a:avLst/>
            </a:prstGeom>
            <a:ln w="22225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직선 연결선 142">
              <a:extLst>
                <a:ext uri="{FF2B5EF4-FFF2-40B4-BE49-F238E27FC236}">
                  <a16:creationId xmlns:a16="http://schemas.microsoft.com/office/drawing/2014/main" xmlns="" id="{3A71538A-083B-245F-DD9B-9FA021EBBB1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01943" y="4386943"/>
              <a:ext cx="0" cy="304800"/>
            </a:xfrm>
            <a:prstGeom prst="line">
              <a:avLst/>
            </a:prstGeom>
            <a:ln w="22225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3A630BA4-911A-41ED-B6C1-A028C6CE1BAB}"/>
              </a:ext>
            </a:extLst>
          </p:cNvPr>
          <p:cNvSpPr/>
          <p:nvPr/>
        </p:nvSpPr>
        <p:spPr>
          <a:xfrm>
            <a:off x="779461" y="1833168"/>
            <a:ext cx="5120570" cy="4512069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527032A-1C4D-C144-7653-4C9C84BD7916}"/>
              </a:ext>
            </a:extLst>
          </p:cNvPr>
          <p:cNvSpPr txBox="1"/>
          <p:nvPr/>
        </p:nvSpPr>
        <p:spPr>
          <a:xfrm>
            <a:off x="2055741" y="1235113"/>
            <a:ext cx="256801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</a:t>
            </a:r>
            <a:r>
              <a:rPr lang="en-US" altLang="ko-KR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32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문화적 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:a16="http://schemas.microsoft.com/office/drawing/2014/main" xmlns="" id="{2AA0A94D-1554-EBE5-C525-CB31E753BAA7}"/>
              </a:ext>
            </a:extLst>
          </p:cNvPr>
          <p:cNvSpPr/>
          <p:nvPr/>
        </p:nvSpPr>
        <p:spPr>
          <a:xfrm>
            <a:off x="779462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A16D238F-1445-40CF-5B22-FEEAD026B939}"/>
              </a:ext>
            </a:extLst>
          </p:cNvPr>
          <p:cNvSpPr txBox="1"/>
          <p:nvPr/>
        </p:nvSpPr>
        <p:spPr>
          <a:xfrm>
            <a:off x="1945935" y="1983755"/>
            <a:ext cx="27876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하나의 사회</a:t>
            </a:r>
            <a:r>
              <a:rPr lang="en-US" altLang="ko-KR" sz="16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16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문화 공동체를 형성하여</a:t>
            </a:r>
            <a:endParaRPr lang="ko-KR" altLang="en-US" spc="-5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4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민족의 동질성을 회복</a:t>
            </a:r>
            <a:endParaRPr lang="ko-KR" altLang="en-US" sz="2200" spc="-5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16" name="그룹 115">
            <a:extLst>
              <a:ext uri="{FF2B5EF4-FFF2-40B4-BE49-F238E27FC236}">
                <a16:creationId xmlns:a16="http://schemas.microsoft.com/office/drawing/2014/main" xmlns="" id="{D6227276-B1DF-B321-8C20-7CBB9477F393}"/>
              </a:ext>
            </a:extLst>
          </p:cNvPr>
          <p:cNvGrpSpPr/>
          <p:nvPr/>
        </p:nvGrpSpPr>
        <p:grpSpPr>
          <a:xfrm>
            <a:off x="1031719" y="3145793"/>
            <a:ext cx="4616054" cy="1024839"/>
            <a:chOff x="1067196" y="2999617"/>
            <a:chExt cx="4616054" cy="1024839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30800145-E7C7-1EA2-84FC-0B1164EC1666}"/>
                </a:ext>
              </a:extLst>
            </p:cNvPr>
            <p:cNvSpPr txBox="1"/>
            <p:nvPr/>
          </p:nvSpPr>
          <p:spPr>
            <a:xfrm>
              <a:off x="2329104" y="2999617"/>
              <a:ext cx="2092239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마음의 분단을 극복하고</a:t>
              </a:r>
              <a:endPara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</a:t>
              </a:r>
              <a:r>
                <a:rPr lang="ko-KR" altLang="en-US" spc="-3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우리’라는</a:t>
              </a: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공동체 의식</a:t>
              </a:r>
              <a:endPara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xmlns="" id="{3F45BD37-3AC5-E511-4013-C51E4F4A4F29}"/>
                </a:ext>
              </a:extLst>
            </p:cNvPr>
            <p:cNvGrpSpPr/>
            <p:nvPr/>
          </p:nvGrpSpPr>
          <p:grpSpPr>
            <a:xfrm>
              <a:off x="1067196" y="3642390"/>
              <a:ext cx="4616054" cy="382066"/>
              <a:chOff x="1067196" y="3642390"/>
              <a:chExt cx="4616054" cy="382066"/>
            </a:xfrm>
          </p:grpSpPr>
          <p:sp>
            <p:nvSpPr>
              <p:cNvPr id="103" name="사각형: 둥근 모서리 102">
                <a:extLst>
                  <a:ext uri="{FF2B5EF4-FFF2-40B4-BE49-F238E27FC236}">
                    <a16:creationId xmlns:a16="http://schemas.microsoft.com/office/drawing/2014/main" xmlns="" id="{B3103D95-3957-58AE-9F10-C686943B5642}"/>
                  </a:ext>
                </a:extLst>
              </p:cNvPr>
              <p:cNvSpPr/>
              <p:nvPr/>
            </p:nvSpPr>
            <p:spPr>
              <a:xfrm>
                <a:off x="1067196" y="3642390"/>
                <a:ext cx="4616054" cy="382066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xmlns="" id="{481B8F9E-28DB-8EA5-15D1-84D8E4FA8AF1}"/>
                  </a:ext>
                </a:extLst>
              </p:cNvPr>
              <p:cNvSpPr txBox="1"/>
              <p:nvPr/>
            </p:nvSpPr>
            <p:spPr>
              <a:xfrm>
                <a:off x="1106974" y="3646544"/>
                <a:ext cx="45364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하나의 국가 테두리 안에서 소속감 공유</a:t>
                </a:r>
                <a:endParaRPr lang="ko-KR" altLang="en-US" sz="2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grpSp>
        <p:nvGrpSpPr>
          <p:cNvPr id="130" name="그룹 129">
            <a:extLst>
              <a:ext uri="{FF2B5EF4-FFF2-40B4-BE49-F238E27FC236}">
                <a16:creationId xmlns:a16="http://schemas.microsoft.com/office/drawing/2014/main" xmlns="" id="{9C499390-F717-E8A0-AA4B-DFF6E97325C7}"/>
              </a:ext>
            </a:extLst>
          </p:cNvPr>
          <p:cNvGrpSpPr/>
          <p:nvPr/>
        </p:nvGrpSpPr>
        <p:grpSpPr>
          <a:xfrm>
            <a:off x="1295379" y="5102649"/>
            <a:ext cx="4088734" cy="716555"/>
            <a:chOff x="1207166" y="4875017"/>
            <a:chExt cx="4088734" cy="71655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4970AE2D-3D62-C96D-B5D0-23EC8B14AC1F}"/>
                </a:ext>
              </a:extLst>
            </p:cNvPr>
            <p:cNvSpPr txBox="1"/>
            <p:nvPr/>
          </p:nvSpPr>
          <p:spPr>
            <a:xfrm>
              <a:off x="2305280" y="4875017"/>
              <a:ext cx="1892506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새로운 문화와 미래</a:t>
              </a:r>
              <a:r>
                <a:rPr lang="ko-KR" altLang="en-US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를</a:t>
              </a:r>
              <a:endPara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23" name="그룹 122">
              <a:extLst>
                <a:ext uri="{FF2B5EF4-FFF2-40B4-BE49-F238E27FC236}">
                  <a16:creationId xmlns:a16="http://schemas.microsoft.com/office/drawing/2014/main" xmlns="" id="{486A8603-D857-65B3-9A88-9623BD37B26F}"/>
                </a:ext>
              </a:extLst>
            </p:cNvPr>
            <p:cNvGrpSpPr/>
            <p:nvPr/>
          </p:nvGrpSpPr>
          <p:grpSpPr>
            <a:xfrm>
              <a:off x="1207166" y="5209505"/>
              <a:ext cx="4088734" cy="382067"/>
              <a:chOff x="1207166" y="5209505"/>
              <a:chExt cx="4088734" cy="382067"/>
            </a:xfrm>
          </p:grpSpPr>
          <p:sp>
            <p:nvSpPr>
              <p:cNvPr id="120" name="사각형: 둥근 모서리 119">
                <a:extLst>
                  <a:ext uri="{FF2B5EF4-FFF2-40B4-BE49-F238E27FC236}">
                    <a16:creationId xmlns:a16="http://schemas.microsoft.com/office/drawing/2014/main" xmlns="" id="{25772ACC-5E95-6E8A-9071-A5B9CF20E510}"/>
                  </a:ext>
                </a:extLst>
              </p:cNvPr>
              <p:cNvSpPr/>
              <p:nvPr/>
            </p:nvSpPr>
            <p:spPr>
              <a:xfrm>
                <a:off x="1207166" y="5209506"/>
                <a:ext cx="4088734" cy="382066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xmlns="" id="{F4CA20C6-8D41-7477-9CA6-A649A9E4D2E7}"/>
                  </a:ext>
                </a:extLst>
              </p:cNvPr>
              <p:cNvSpPr txBox="1"/>
              <p:nvPr/>
            </p:nvSpPr>
            <p:spPr>
              <a:xfrm>
                <a:off x="1247780" y="5209505"/>
                <a:ext cx="4007507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함께 </a:t>
                </a:r>
                <a:r>
                  <a:rPr lang="ko-KR" altLang="en-US" sz="2400" spc="-50" dirty="0" err="1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만들어나갈</a:t>
                </a: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수 있는 기반 마련</a:t>
                </a:r>
              </a:p>
            </p:txBody>
          </p:sp>
        </p:grpSp>
      </p:grpSp>
      <p:grpSp>
        <p:nvGrpSpPr>
          <p:cNvPr id="149" name="그룹 148">
            <a:extLst>
              <a:ext uri="{FF2B5EF4-FFF2-40B4-BE49-F238E27FC236}">
                <a16:creationId xmlns:a16="http://schemas.microsoft.com/office/drawing/2014/main" xmlns="" id="{BCD12C99-DA1B-029F-E5B6-850117114758}"/>
              </a:ext>
            </a:extLst>
          </p:cNvPr>
          <p:cNvGrpSpPr/>
          <p:nvPr/>
        </p:nvGrpSpPr>
        <p:grpSpPr>
          <a:xfrm>
            <a:off x="1099550" y="4488172"/>
            <a:ext cx="4480392" cy="318752"/>
            <a:chOff x="6624757" y="4513572"/>
            <a:chExt cx="4480392" cy="318752"/>
          </a:xfrm>
        </p:grpSpPr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xmlns="" id="{71074DB2-6437-E0F0-553D-799696402793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729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그룹 150">
              <a:extLst>
                <a:ext uri="{FF2B5EF4-FFF2-40B4-BE49-F238E27FC236}">
                  <a16:creationId xmlns:a16="http://schemas.microsoft.com/office/drawing/2014/main" xmlns="" id="{90BE3876-E1CD-85E7-5898-25D44A0EEDF3}"/>
                </a:ext>
              </a:extLst>
            </p:cNvPr>
            <p:cNvGrpSpPr/>
            <p:nvPr/>
          </p:nvGrpSpPr>
          <p:grpSpPr>
            <a:xfrm>
              <a:off x="8705577" y="4513572"/>
              <a:ext cx="318752" cy="318752"/>
              <a:chOff x="8705577" y="4513572"/>
              <a:chExt cx="318752" cy="318752"/>
            </a:xfrm>
          </p:grpSpPr>
          <p:sp>
            <p:nvSpPr>
              <p:cNvPr id="152" name="타원 151">
                <a:extLst>
                  <a:ext uri="{FF2B5EF4-FFF2-40B4-BE49-F238E27FC236}">
                    <a16:creationId xmlns:a16="http://schemas.microsoft.com/office/drawing/2014/main" xmlns="" id="{D9D0F540-C8E8-6EF6-F8C4-5D0DC5BC5545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53" name="그룹 152">
                <a:extLst>
                  <a:ext uri="{FF2B5EF4-FFF2-40B4-BE49-F238E27FC236}">
                    <a16:creationId xmlns:a16="http://schemas.microsoft.com/office/drawing/2014/main" xmlns="" id="{27F8DCE1-8F28-0257-3E3D-B13CEA44166A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54" name="직선 연결선 153">
                  <a:extLst>
                    <a:ext uri="{FF2B5EF4-FFF2-40B4-BE49-F238E27FC236}">
                      <a16:creationId xmlns:a16="http://schemas.microsoft.com/office/drawing/2014/main" xmlns="" id="{B08D06D4-0BB9-1C2A-71DD-3FE776CDD2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직선 연결선 154">
                  <a:extLst>
                    <a:ext uri="{FF2B5EF4-FFF2-40B4-BE49-F238E27FC236}">
                      <a16:creationId xmlns:a16="http://schemas.microsoft.com/office/drawing/2014/main" xmlns="" id="{20F68101-1BAE-5D40-6CC9-7248CBF724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CBF3B655-4355-2D46-6B95-53DFAA5D3A06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9FAAB1F4-B2D7-F0C0-A468-A1A2210656EE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4" name="그래픽 13">
                <a:extLst>
                  <a:ext uri="{FF2B5EF4-FFF2-40B4-BE49-F238E27FC236}">
                    <a16:creationId xmlns:a16="http://schemas.microsoft.com/office/drawing/2014/main" xmlns="" id="{E9A3AE66-3B5E-E3B8-DAC5-AA9265C02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5" name="그래픽 10">
                <a:extLst>
                  <a:ext uri="{FF2B5EF4-FFF2-40B4-BE49-F238E27FC236}">
                    <a16:creationId xmlns:a16="http://schemas.microsoft.com/office/drawing/2014/main" xmlns="" id="{16957D59-DA11-F2EB-FE3B-A58F679BCE07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6B4B7C28-C29F-C9C8-67AF-2D3E4DAC46F1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C5EB70F0-A346-5295-DECE-A531A3D25D48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78332CFF-A045-198A-C02D-861FB2AB90D0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의미</a:t>
                </a:r>
                <a:endPara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A91D52E4-A12F-231C-A51C-1DCF333055CF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2467D46-EF18-86E1-29A4-C922658981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89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EE6811-CCC6-26B0-06A7-975F32D9F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xmlns="" id="{9D0BB6F0-A3F5-238D-9B85-6B697E5B8C15}"/>
              </a:ext>
            </a:extLst>
          </p:cNvPr>
          <p:cNvSpPr/>
          <p:nvPr/>
        </p:nvSpPr>
        <p:spPr>
          <a:xfrm>
            <a:off x="6307620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B20CBD9E-50F6-F657-BD21-DB8A6E0447B1}"/>
              </a:ext>
            </a:extLst>
          </p:cNvPr>
          <p:cNvSpPr/>
          <p:nvPr/>
        </p:nvSpPr>
        <p:spPr>
          <a:xfrm>
            <a:off x="779461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516C03FB-EFB9-5289-1187-9CBBF3425685}"/>
              </a:ext>
            </a:extLst>
          </p:cNvPr>
          <p:cNvGrpSpPr/>
          <p:nvPr/>
        </p:nvGrpSpPr>
        <p:grpSpPr>
          <a:xfrm>
            <a:off x="6352951" y="1446298"/>
            <a:ext cx="5029908" cy="913826"/>
            <a:chOff x="6352951" y="1828723"/>
            <a:chExt cx="5029908" cy="913826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70408B60-D12D-C217-A060-C329677809D5}"/>
                </a:ext>
              </a:extLst>
            </p:cNvPr>
            <p:cNvSpPr/>
            <p:nvPr/>
          </p:nvSpPr>
          <p:spPr>
            <a:xfrm>
              <a:off x="6352951" y="1828723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3756DB03-F492-88F0-F8F2-19A20C41DBB7}"/>
                </a:ext>
              </a:extLst>
            </p:cNvPr>
            <p:cNvSpPr txBox="1"/>
            <p:nvPr/>
          </p:nvSpPr>
          <p:spPr>
            <a:xfrm>
              <a:off x="7401487" y="2085581"/>
              <a:ext cx="3358292" cy="4001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2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평화로운 방식과 과정 추구</a:t>
              </a:r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xmlns="" id="{07A09824-00D4-5E4E-9C69-C4839CC0DCF6}"/>
                </a:ext>
              </a:extLst>
            </p:cNvPr>
            <p:cNvSpPr/>
            <p:nvPr/>
          </p:nvSpPr>
          <p:spPr>
            <a:xfrm>
              <a:off x="6352951" y="1828723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969C9676-EA88-4490-A08F-34CDDF73B6DA}"/>
                </a:ext>
              </a:extLst>
            </p:cNvPr>
            <p:cNvSpPr txBox="1"/>
            <p:nvPr/>
          </p:nvSpPr>
          <p:spPr>
            <a:xfrm>
              <a:off x="6487661" y="1979463"/>
              <a:ext cx="644407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40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xmlns="" id="{A8662CFD-86F0-80BC-A7D5-D5E25498052E}"/>
              </a:ext>
            </a:extLst>
          </p:cNvPr>
          <p:cNvGrpSpPr/>
          <p:nvPr/>
        </p:nvGrpSpPr>
        <p:grpSpPr>
          <a:xfrm>
            <a:off x="824792" y="1446298"/>
            <a:ext cx="5029908" cy="913826"/>
            <a:chOff x="824792" y="1828723"/>
            <a:chExt cx="5029908" cy="913826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xmlns="" id="{63E9EBDF-6E31-6375-2B14-13E7A79FAE88}"/>
                </a:ext>
              </a:extLst>
            </p:cNvPr>
            <p:cNvSpPr/>
            <p:nvPr/>
          </p:nvSpPr>
          <p:spPr>
            <a:xfrm>
              <a:off x="824792" y="1828723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xmlns="" id="{7990F7D7-B8B7-787E-BFF5-F03AD4760959}"/>
                </a:ext>
              </a:extLst>
            </p:cNvPr>
            <p:cNvGrpSpPr/>
            <p:nvPr/>
          </p:nvGrpSpPr>
          <p:grpSpPr>
            <a:xfrm>
              <a:off x="824792" y="1828723"/>
              <a:ext cx="3473880" cy="913826"/>
              <a:chOff x="824792" y="1828723"/>
              <a:chExt cx="3473880" cy="913826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34240538-18A4-F790-4369-34DBEAAE994C}"/>
                  </a:ext>
                </a:extLst>
              </p:cNvPr>
              <p:cNvSpPr txBox="1"/>
              <p:nvPr/>
            </p:nvSpPr>
            <p:spPr>
              <a:xfrm>
                <a:off x="1873328" y="1959782"/>
                <a:ext cx="2425344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z="1600" spc="-1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자유민주적</a:t>
                </a:r>
                <a:r>
                  <a:rPr lang="en-US" altLang="ko-KR" sz="1600" spc="-1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spc="-1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기본질서에 입각한</a:t>
                </a:r>
                <a:endParaRPr lang="en-US" altLang="ko-KR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r>
                  <a:rPr lang="ko-KR" altLang="en-US" sz="28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 지향</a:t>
                </a:r>
              </a:p>
            </p:txBody>
          </p:sp>
          <p:sp>
            <p:nvSpPr>
              <p:cNvPr id="16" name="타원 15">
                <a:extLst>
                  <a:ext uri="{FF2B5EF4-FFF2-40B4-BE49-F238E27FC236}">
                    <a16:creationId xmlns:a16="http://schemas.microsoft.com/office/drawing/2014/main" xmlns="" id="{BCE57D8D-6688-82CF-738E-F1C1A36F407D}"/>
                  </a:ext>
                </a:extLst>
              </p:cNvPr>
              <p:cNvSpPr/>
              <p:nvPr/>
            </p:nvSpPr>
            <p:spPr>
              <a:xfrm>
                <a:off x="824792" y="1828723"/>
                <a:ext cx="913826" cy="913826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97EE887-BBF1-16B2-9D12-79DDADDBD783}"/>
                </a:ext>
              </a:extLst>
            </p:cNvPr>
            <p:cNvSpPr txBox="1"/>
            <p:nvPr/>
          </p:nvSpPr>
          <p:spPr>
            <a:xfrm>
              <a:off x="959502" y="1979463"/>
              <a:ext cx="644407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40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24019133-BCB9-4ECE-138E-BB6B4DA6C267}"/>
              </a:ext>
            </a:extLst>
          </p:cNvPr>
          <p:cNvGrpSpPr/>
          <p:nvPr/>
        </p:nvGrpSpPr>
        <p:grpSpPr>
          <a:xfrm>
            <a:off x="1460386" y="2960022"/>
            <a:ext cx="3758721" cy="1795023"/>
            <a:chOff x="1460388" y="2669293"/>
            <a:chExt cx="3758721" cy="1795023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955BAFF3-9AEB-2935-10B1-1654B6769D43}"/>
                </a:ext>
              </a:extLst>
            </p:cNvPr>
            <p:cNvGrpSpPr/>
            <p:nvPr/>
          </p:nvGrpSpPr>
          <p:grpSpPr>
            <a:xfrm>
              <a:off x="1460388" y="3030640"/>
              <a:ext cx="3758721" cy="1433676"/>
              <a:chOff x="1460388" y="3030640"/>
              <a:chExt cx="3758721" cy="1433676"/>
            </a:xfrm>
          </p:grpSpPr>
          <p:sp>
            <p:nvSpPr>
              <p:cNvPr id="2" name="사각형: 둥근 모서리 1">
                <a:extLst>
                  <a:ext uri="{FF2B5EF4-FFF2-40B4-BE49-F238E27FC236}">
                    <a16:creationId xmlns:a16="http://schemas.microsoft.com/office/drawing/2014/main" xmlns="" id="{2535188A-C2B2-07DD-B17D-D8F4CDF5958E}"/>
                  </a:ext>
                </a:extLst>
              </p:cNvPr>
              <p:cNvSpPr/>
              <p:nvPr/>
            </p:nvSpPr>
            <p:spPr>
              <a:xfrm>
                <a:off x="2800350" y="3045621"/>
                <a:ext cx="1866900" cy="448238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1A409B46-6B26-1B2D-AAFC-C0C5F0FAD4F3}"/>
                  </a:ext>
                </a:extLst>
              </p:cNvPr>
              <p:cNvSpPr txBox="1"/>
              <p:nvPr/>
            </p:nvSpPr>
            <p:spPr>
              <a:xfrm>
                <a:off x="1460388" y="3030640"/>
                <a:ext cx="3758721" cy="8785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대한민국은  </a:t>
                </a:r>
                <a:r>
                  <a:rPr lang="ko-KR" altLang="en-US" sz="32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통일을 지</a:t>
                </a:r>
                <a:r>
                  <a:rPr lang="ko-KR" altLang="en-US" sz="3200" spc="-6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향 </a:t>
                </a: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하며</a:t>
                </a:r>
                <a:endParaRPr lang="en-US" altLang="ko-KR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자유민주적 기본질서</a:t>
                </a: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에 입각한</a:t>
                </a:r>
              </a:p>
            </p:txBody>
          </p:sp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xmlns="" id="{C4089FF0-8EB4-D3DA-0353-E3D751B10129}"/>
                  </a:ext>
                </a:extLst>
              </p:cNvPr>
              <p:cNvGrpSpPr/>
              <p:nvPr/>
            </p:nvGrpSpPr>
            <p:grpSpPr>
              <a:xfrm>
                <a:off x="1492768" y="3974438"/>
                <a:ext cx="3693960" cy="489878"/>
                <a:chOff x="1492768" y="3974438"/>
                <a:chExt cx="3693960" cy="489878"/>
              </a:xfrm>
            </p:grpSpPr>
            <p:sp>
              <p:nvSpPr>
                <p:cNvPr id="5" name="사각형: 둥근 모서리 4">
                  <a:extLst>
                    <a:ext uri="{FF2B5EF4-FFF2-40B4-BE49-F238E27FC236}">
                      <a16:creationId xmlns:a16="http://schemas.microsoft.com/office/drawing/2014/main" xmlns="" id="{E83CF906-E6CA-8F93-2560-A446B3761ACE}"/>
                    </a:ext>
                  </a:extLst>
                </p:cNvPr>
                <p:cNvSpPr/>
                <p:nvPr/>
              </p:nvSpPr>
              <p:spPr>
                <a:xfrm>
                  <a:off x="1535994" y="3990346"/>
                  <a:ext cx="3620208" cy="448238"/>
                </a:xfrm>
                <a:prstGeom prst="roundRect">
                  <a:avLst/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CAFE26AF-CF6C-2B84-CD5B-E1FCD506A9DF}"/>
                    </a:ext>
                  </a:extLst>
                </p:cNvPr>
                <p:cNvSpPr txBox="1"/>
                <p:nvPr/>
              </p:nvSpPr>
              <p:spPr>
                <a:xfrm>
                  <a:off x="1492768" y="3974438"/>
                  <a:ext cx="3693960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200" spc="-1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평화적 통일정책을 수립</a:t>
                  </a:r>
                </a:p>
              </p:txBody>
            </p:sp>
          </p:grpSp>
        </p:grp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086B8A34-9F36-6A52-D9AF-811751A5E230}"/>
                </a:ext>
              </a:extLst>
            </p:cNvPr>
            <p:cNvGrpSpPr/>
            <p:nvPr/>
          </p:nvGrpSpPr>
          <p:grpSpPr>
            <a:xfrm>
              <a:off x="2795462" y="2669293"/>
              <a:ext cx="1088573" cy="237737"/>
              <a:chOff x="2795460" y="2669293"/>
              <a:chExt cx="1088573" cy="237737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xmlns="" id="{B4C8FCE7-C529-3E6B-4317-E984642F23C3}"/>
                  </a:ext>
                </a:extLst>
              </p:cNvPr>
              <p:cNvSpPr/>
              <p:nvPr/>
            </p:nvSpPr>
            <p:spPr>
              <a:xfrm>
                <a:off x="2795460" y="2669293"/>
                <a:ext cx="1088573" cy="2377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/>
              </a:p>
            </p:txBody>
          </p:sp>
          <p:grpSp>
            <p:nvGrpSpPr>
              <p:cNvPr id="39" name="그룹 38">
                <a:extLst>
                  <a:ext uri="{FF2B5EF4-FFF2-40B4-BE49-F238E27FC236}">
                    <a16:creationId xmlns:a16="http://schemas.microsoft.com/office/drawing/2014/main" xmlns="" id="{3E8113B0-3CEE-33B1-F4A4-429547B70E51}"/>
                  </a:ext>
                </a:extLst>
              </p:cNvPr>
              <p:cNvGrpSpPr/>
              <p:nvPr/>
            </p:nvGrpSpPr>
            <p:grpSpPr>
              <a:xfrm>
                <a:off x="2968723" y="2688134"/>
                <a:ext cx="742046" cy="200055"/>
                <a:chOff x="2968724" y="2590591"/>
                <a:chExt cx="742046" cy="200055"/>
              </a:xfrm>
            </p:grpSpPr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E6E217D8-2887-CA6D-9B78-220DAD842790}"/>
                    </a:ext>
                  </a:extLst>
                </p:cNvPr>
                <p:cNvSpPr txBox="1"/>
                <p:nvPr/>
              </p:nvSpPr>
              <p:spPr>
                <a:xfrm>
                  <a:off x="3054413" y="2590591"/>
                  <a:ext cx="570669" cy="200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헌법 </a:t>
                  </a:r>
                  <a:r>
                    <a:rPr lang="en-US" altLang="ko-KR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4</a:t>
                  </a:r>
                  <a:r>
                    <a:rPr lang="ko-KR" altLang="en-US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조</a:t>
                  </a:r>
                </a:p>
              </p:txBody>
            </p:sp>
            <p:grpSp>
              <p:nvGrpSpPr>
                <p:cNvPr id="32" name="그룹 31">
                  <a:extLst>
                    <a:ext uri="{FF2B5EF4-FFF2-40B4-BE49-F238E27FC236}">
                      <a16:creationId xmlns:a16="http://schemas.microsoft.com/office/drawing/2014/main" xmlns="" id="{4AA5A5DF-ED65-2E6E-BE69-2313A43F0B79}"/>
                    </a:ext>
                  </a:extLst>
                </p:cNvPr>
                <p:cNvGrpSpPr/>
                <p:nvPr/>
              </p:nvGrpSpPr>
              <p:grpSpPr>
                <a:xfrm>
                  <a:off x="2968724" y="2676424"/>
                  <a:ext cx="742046" cy="28388"/>
                  <a:chOff x="2973691" y="2676424"/>
                  <a:chExt cx="742046" cy="28388"/>
                </a:xfrm>
              </p:grpSpPr>
              <p:sp>
                <p:nvSpPr>
                  <p:cNvPr id="26" name="타원 25">
                    <a:extLst>
                      <a:ext uri="{FF2B5EF4-FFF2-40B4-BE49-F238E27FC236}">
                        <a16:creationId xmlns:a16="http://schemas.microsoft.com/office/drawing/2014/main" xmlns="" id="{AA100554-8FD0-E358-46DF-AFB2B123C34D}"/>
                      </a:ext>
                    </a:extLst>
                  </p:cNvPr>
                  <p:cNvSpPr/>
                  <p:nvPr/>
                </p:nvSpPr>
                <p:spPr>
                  <a:xfrm>
                    <a:off x="3687349" y="2676424"/>
                    <a:ext cx="28388" cy="283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" name="타원 26">
                    <a:extLst>
                      <a:ext uri="{FF2B5EF4-FFF2-40B4-BE49-F238E27FC236}">
                        <a16:creationId xmlns:a16="http://schemas.microsoft.com/office/drawing/2014/main" xmlns="" id="{0958930D-DE55-42DD-0193-2564C9AFD86F}"/>
                      </a:ext>
                    </a:extLst>
                  </p:cNvPr>
                  <p:cNvSpPr/>
                  <p:nvPr/>
                </p:nvSpPr>
                <p:spPr>
                  <a:xfrm>
                    <a:off x="2973691" y="2676424"/>
                    <a:ext cx="28388" cy="283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</p:grpSp>
      <p:pic>
        <p:nvPicPr>
          <p:cNvPr id="106" name="그림 105">
            <a:extLst>
              <a:ext uri="{FF2B5EF4-FFF2-40B4-BE49-F238E27FC236}">
                <a16:creationId xmlns:a16="http://schemas.microsoft.com/office/drawing/2014/main" xmlns="" id="{9007E915-EA0F-9F5C-EB6C-56D18378A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15526" y="4905784"/>
            <a:ext cx="1512664" cy="1271884"/>
          </a:xfrm>
          <a:custGeom>
            <a:avLst/>
            <a:gdLst>
              <a:gd name="connsiteX0" fmla="*/ 0 w 1512664"/>
              <a:gd name="connsiteY0" fmla="*/ 0 h 1271884"/>
              <a:gd name="connsiteX1" fmla="*/ 1512664 w 1512664"/>
              <a:gd name="connsiteY1" fmla="*/ 0 h 1271884"/>
              <a:gd name="connsiteX2" fmla="*/ 1512664 w 1512664"/>
              <a:gd name="connsiteY2" fmla="*/ 763826 h 1271884"/>
              <a:gd name="connsiteX3" fmla="*/ 1004606 w 1512664"/>
              <a:gd name="connsiteY3" fmla="*/ 1271884 h 1271884"/>
              <a:gd name="connsiteX4" fmla="*/ 0 w 1512664"/>
              <a:gd name="connsiteY4" fmla="*/ 1271884 h 127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664" h="1271884">
                <a:moveTo>
                  <a:pt x="0" y="0"/>
                </a:moveTo>
                <a:lnTo>
                  <a:pt x="1512664" y="0"/>
                </a:lnTo>
                <a:lnTo>
                  <a:pt x="1512664" y="763826"/>
                </a:lnTo>
                <a:cubicBezTo>
                  <a:pt x="1512664" y="1044419"/>
                  <a:pt x="1285199" y="1271884"/>
                  <a:pt x="1004606" y="1271884"/>
                </a:cubicBezTo>
                <a:lnTo>
                  <a:pt x="0" y="1271884"/>
                </a:lnTo>
                <a:close/>
              </a:path>
            </a:pathLst>
          </a:custGeom>
        </p:spPr>
      </p:pic>
      <p:grpSp>
        <p:nvGrpSpPr>
          <p:cNvPr id="52" name="그룹 51">
            <a:extLst>
              <a:ext uri="{FF2B5EF4-FFF2-40B4-BE49-F238E27FC236}">
                <a16:creationId xmlns:a16="http://schemas.microsoft.com/office/drawing/2014/main" xmlns="" id="{7FAD8BDF-D90B-4591-4BA0-E2A4BAFE2779}"/>
              </a:ext>
            </a:extLst>
          </p:cNvPr>
          <p:cNvGrpSpPr/>
          <p:nvPr/>
        </p:nvGrpSpPr>
        <p:grpSpPr>
          <a:xfrm>
            <a:off x="-403488" y="241825"/>
            <a:ext cx="4369726" cy="697724"/>
            <a:chOff x="-403488" y="171975"/>
            <a:chExt cx="4369726" cy="697724"/>
          </a:xfrm>
        </p:grpSpPr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xmlns="" id="{3EF63A1D-25F1-B651-F3A9-77F81431945E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58" name="그래픽 57">
                <a:extLst>
                  <a:ext uri="{FF2B5EF4-FFF2-40B4-BE49-F238E27FC236}">
                    <a16:creationId xmlns:a16="http://schemas.microsoft.com/office/drawing/2014/main" xmlns="" id="{8D6500AE-D6BA-BC80-8DCA-4C3F18D1CD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59" name="그래픽 10">
                <a:extLst>
                  <a:ext uri="{FF2B5EF4-FFF2-40B4-BE49-F238E27FC236}">
                    <a16:creationId xmlns:a16="http://schemas.microsoft.com/office/drawing/2014/main" xmlns="" id="{EC8D3940-2AC2-5F6F-30B1-7D519A0B901F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1CEADEA4-5114-0B3F-B250-19BCF532C1E7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xmlns="" id="{D333C00A-6C3F-4AC5-8789-51497BBBAB2C}"/>
                </a:ext>
              </a:extLst>
            </p:cNvPr>
            <p:cNvGrpSpPr/>
            <p:nvPr/>
          </p:nvGrpSpPr>
          <p:grpSpPr>
            <a:xfrm>
              <a:off x="893281" y="207203"/>
              <a:ext cx="3072957" cy="662496"/>
              <a:chOff x="902807" y="211966"/>
              <a:chExt cx="3072957" cy="662496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2CA99ADF-F728-2507-2200-B19FC727F66E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072957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xmlns="" id="{9BA9005D-21BC-5989-DA2D-3C266E5BDCBD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29032F0-7EDF-378D-ED46-7DB80EE51C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45CB2F2A-3A60-9334-9CEC-07AF29363735}"/>
              </a:ext>
            </a:extLst>
          </p:cNvPr>
          <p:cNvGrpSpPr/>
          <p:nvPr/>
        </p:nvGrpSpPr>
        <p:grpSpPr>
          <a:xfrm>
            <a:off x="7189882" y="3314700"/>
            <a:ext cx="3356047" cy="1440345"/>
            <a:chOff x="7299102" y="3023971"/>
            <a:chExt cx="3356047" cy="1440345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294F4117-A079-07BB-F756-1B8FCE413A42}"/>
                </a:ext>
              </a:extLst>
            </p:cNvPr>
            <p:cNvSpPr/>
            <p:nvPr/>
          </p:nvSpPr>
          <p:spPr>
            <a:xfrm>
              <a:off x="8166690" y="3045621"/>
              <a:ext cx="1862819" cy="448238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785F028-A40A-A3A7-5642-D9F58EF3E2F4}"/>
                </a:ext>
              </a:extLst>
            </p:cNvPr>
            <p:cNvSpPr txBox="1"/>
            <p:nvPr/>
          </p:nvSpPr>
          <p:spPr>
            <a:xfrm>
              <a:off x="7299102" y="3023971"/>
              <a:ext cx="3356047" cy="8785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남북간  </a:t>
              </a:r>
              <a:r>
                <a:rPr lang="ko-KR" altLang="en-US" sz="32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신뢰를 기반  </a:t>
              </a:r>
              <a:r>
                <a:rPr lang="ko-KR" altLang="en-US" sz="2200" spc="-30" dirty="0" err="1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으로</a:t>
              </a:r>
              <a:endPara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한반도에 평화를 구축</a:t>
              </a: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하기 위한</a:t>
              </a:r>
              <a:endPara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4261D7D6-21D1-9D89-2BDA-44BD450E1A36}"/>
                </a:ext>
              </a:extLst>
            </p:cNvPr>
            <p:cNvGrpSpPr/>
            <p:nvPr/>
          </p:nvGrpSpPr>
          <p:grpSpPr>
            <a:xfrm>
              <a:off x="8215331" y="3974438"/>
              <a:ext cx="1523588" cy="489878"/>
              <a:chOff x="7901400" y="3974438"/>
              <a:chExt cx="1523588" cy="489878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xmlns="" id="{35B8A7FF-EF3D-67B4-D73D-57296D530291}"/>
                  </a:ext>
                </a:extLst>
              </p:cNvPr>
              <p:cNvSpPr/>
              <p:nvPr/>
            </p:nvSpPr>
            <p:spPr>
              <a:xfrm>
                <a:off x="7901400" y="3990346"/>
                <a:ext cx="1523588" cy="448238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5DB5064-E802-82D0-07C3-8C9BD7B162CF}"/>
                  </a:ext>
                </a:extLst>
              </p:cNvPr>
              <p:cNvSpPr txBox="1"/>
              <p:nvPr/>
            </p:nvSpPr>
            <p:spPr>
              <a:xfrm>
                <a:off x="7940285" y="3974438"/>
                <a:ext cx="1436292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32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노력 필요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320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84FFAF2-0D2A-AC16-9DBB-8258E3352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xmlns="" id="{4B939340-7DD4-4658-ED46-262313B3F617}"/>
              </a:ext>
            </a:extLst>
          </p:cNvPr>
          <p:cNvSpPr/>
          <p:nvPr/>
        </p:nvSpPr>
        <p:spPr>
          <a:xfrm>
            <a:off x="6307620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242F857D-9A7B-F5D6-BCAD-D0E85785CEEB}"/>
              </a:ext>
            </a:extLst>
          </p:cNvPr>
          <p:cNvSpPr/>
          <p:nvPr/>
        </p:nvSpPr>
        <p:spPr>
          <a:xfrm>
            <a:off x="779461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04740287-7E35-0664-4A6E-767193B413BE}"/>
              </a:ext>
            </a:extLst>
          </p:cNvPr>
          <p:cNvGrpSpPr/>
          <p:nvPr/>
        </p:nvGrpSpPr>
        <p:grpSpPr>
          <a:xfrm>
            <a:off x="824792" y="1446298"/>
            <a:ext cx="5029908" cy="913826"/>
            <a:chOff x="824792" y="1361455"/>
            <a:chExt cx="5029908" cy="913826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xmlns="" id="{019536DC-45ED-9C94-D407-42C97AC1145C}"/>
                </a:ext>
              </a:extLst>
            </p:cNvPr>
            <p:cNvSpPr/>
            <p:nvPr/>
          </p:nvSpPr>
          <p:spPr>
            <a:xfrm>
              <a:off x="824792" y="1361455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D31987F-BE90-EFA9-BC5A-4695B02F6F3A}"/>
                </a:ext>
              </a:extLst>
            </p:cNvPr>
            <p:cNvSpPr txBox="1"/>
            <p:nvPr/>
          </p:nvSpPr>
          <p:spPr>
            <a:xfrm>
              <a:off x="1873328" y="1492514"/>
              <a:ext cx="352981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국민적 합의하에</a:t>
              </a:r>
            </a:p>
            <a:p>
              <a:r>
                <a:rPr lang="ko-KR" altLang="en-US" sz="28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민주적인 절차에 따라 추진</a:t>
              </a:r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xmlns="" id="{15317A04-6B28-C9B8-8E0E-77749F1869B5}"/>
                </a:ext>
              </a:extLst>
            </p:cNvPr>
            <p:cNvSpPr/>
            <p:nvPr/>
          </p:nvSpPr>
          <p:spPr>
            <a:xfrm>
              <a:off x="824792" y="1361455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64461F7E-8531-54BE-B4FB-A4D7A1CF9739}"/>
                </a:ext>
              </a:extLst>
            </p:cNvPr>
            <p:cNvSpPr txBox="1"/>
            <p:nvPr/>
          </p:nvSpPr>
          <p:spPr>
            <a:xfrm>
              <a:off x="959502" y="1512195"/>
              <a:ext cx="644407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7D0AEDA3-0E7B-0E30-64E4-A644741BF7E9}"/>
              </a:ext>
            </a:extLst>
          </p:cNvPr>
          <p:cNvGrpSpPr/>
          <p:nvPr/>
        </p:nvGrpSpPr>
        <p:grpSpPr>
          <a:xfrm>
            <a:off x="6352951" y="1446298"/>
            <a:ext cx="5029908" cy="913826"/>
            <a:chOff x="6352951" y="1361455"/>
            <a:chExt cx="5029908" cy="913826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EB5C22F5-8A9F-0A7D-20A8-9678A0DB58EC}"/>
                </a:ext>
              </a:extLst>
            </p:cNvPr>
            <p:cNvSpPr/>
            <p:nvPr/>
          </p:nvSpPr>
          <p:spPr>
            <a:xfrm>
              <a:off x="6352951" y="1361455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712E6BA1-AEAC-E3AF-E761-578AD594C63B}"/>
                </a:ext>
              </a:extLst>
            </p:cNvPr>
            <p:cNvSpPr txBox="1"/>
            <p:nvPr/>
          </p:nvSpPr>
          <p:spPr>
            <a:xfrm>
              <a:off x="7401487" y="1492514"/>
              <a:ext cx="2858155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민족문제이자</a:t>
              </a:r>
              <a:endPara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28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국제문제라는 점 인식</a:t>
              </a:r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xmlns="" id="{0226B86E-A424-1DDD-68E4-9F857387FFFA}"/>
                </a:ext>
              </a:extLst>
            </p:cNvPr>
            <p:cNvSpPr/>
            <p:nvPr/>
          </p:nvSpPr>
          <p:spPr>
            <a:xfrm>
              <a:off x="6352951" y="1361455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86B64F19-F267-5E06-04B1-ACF22C1AC918}"/>
                </a:ext>
              </a:extLst>
            </p:cNvPr>
            <p:cNvSpPr txBox="1"/>
            <p:nvPr/>
          </p:nvSpPr>
          <p:spPr>
            <a:xfrm>
              <a:off x="6487661" y="1512195"/>
              <a:ext cx="644407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04</a:t>
              </a:r>
              <a:endParaRPr lang="ko-KR" alt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56432961-C5A6-E3CE-640D-8991B7137137}"/>
              </a:ext>
            </a:extLst>
          </p:cNvPr>
          <p:cNvGrpSpPr/>
          <p:nvPr/>
        </p:nvGrpSpPr>
        <p:grpSpPr>
          <a:xfrm>
            <a:off x="-403488" y="241825"/>
            <a:ext cx="4369726" cy="697724"/>
            <a:chOff x="-403488" y="171975"/>
            <a:chExt cx="4369726" cy="697724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0B07DB8B-183D-6CC3-011A-294431FB08A6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5" name="그래픽 14">
                <a:extLst>
                  <a:ext uri="{FF2B5EF4-FFF2-40B4-BE49-F238E27FC236}">
                    <a16:creationId xmlns:a16="http://schemas.microsoft.com/office/drawing/2014/main" xmlns="" id="{0CFBCEB6-81A1-0542-7815-190DA13C1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8" name="그래픽 10">
                <a:extLst>
                  <a:ext uri="{FF2B5EF4-FFF2-40B4-BE49-F238E27FC236}">
                    <a16:creationId xmlns:a16="http://schemas.microsoft.com/office/drawing/2014/main" xmlns="" id="{EA8DBB4C-7113-E179-8D01-184ACB0D909F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C8C4EA8A-D3B5-A041-5819-5FF654095C05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2AD617F1-E77A-13DB-B2BB-A31EE21B4427}"/>
                </a:ext>
              </a:extLst>
            </p:cNvPr>
            <p:cNvGrpSpPr/>
            <p:nvPr/>
          </p:nvGrpSpPr>
          <p:grpSpPr>
            <a:xfrm>
              <a:off x="893281" y="207203"/>
              <a:ext cx="3072957" cy="662496"/>
              <a:chOff x="902807" y="211966"/>
              <a:chExt cx="3072957" cy="66249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FFBD616B-30D7-8FD3-0C08-B81BE49EEC9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072957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11A0CC20-CF96-0615-E878-9D0634E86AC1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CFF94CA-23AC-B411-E560-6858E5A9CC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68614323-B07B-566F-8870-EB32F0730B98}"/>
              </a:ext>
            </a:extLst>
          </p:cNvPr>
          <p:cNvGrpSpPr/>
          <p:nvPr/>
        </p:nvGrpSpPr>
        <p:grpSpPr>
          <a:xfrm>
            <a:off x="6519826" y="2641979"/>
            <a:ext cx="4696158" cy="3113916"/>
            <a:chOff x="6519826" y="2641979"/>
            <a:chExt cx="4696158" cy="3113916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xmlns="" id="{97637B6E-6D42-DBC6-C7B0-35263229B46B}"/>
                </a:ext>
              </a:extLst>
            </p:cNvPr>
            <p:cNvGrpSpPr/>
            <p:nvPr/>
          </p:nvGrpSpPr>
          <p:grpSpPr>
            <a:xfrm>
              <a:off x="6598000" y="4504975"/>
              <a:ext cx="4566314" cy="1250920"/>
              <a:chOff x="6584747" y="4504975"/>
              <a:chExt cx="4566314" cy="1250920"/>
            </a:xfrm>
          </p:grpSpPr>
          <p:sp>
            <p:nvSpPr>
              <p:cNvPr id="47" name="사각형: 둥근 모서리 46">
                <a:extLst>
                  <a:ext uri="{FF2B5EF4-FFF2-40B4-BE49-F238E27FC236}">
                    <a16:creationId xmlns:a16="http://schemas.microsoft.com/office/drawing/2014/main" xmlns="" id="{D1469582-C4C8-3ADA-BE2D-A72F935005F4}"/>
                  </a:ext>
                </a:extLst>
              </p:cNvPr>
              <p:cNvSpPr/>
              <p:nvPr/>
            </p:nvSpPr>
            <p:spPr>
              <a:xfrm>
                <a:off x="6584747" y="4893616"/>
                <a:ext cx="3269900" cy="448238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xmlns="" id="{2F77A98A-8D6D-EA82-0B33-8DB80872FD52}"/>
                  </a:ext>
                </a:extLst>
              </p:cNvPr>
              <p:cNvSpPr txBox="1"/>
              <p:nvPr/>
            </p:nvSpPr>
            <p:spPr>
              <a:xfrm>
                <a:off x="6584747" y="4504975"/>
                <a:ext cx="4566314" cy="12509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분단극복과 통일 역시</a:t>
                </a:r>
                <a:r>
                  <a:rPr lang="en-US" altLang="ko-KR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한반도를 둘러싼</a:t>
                </a:r>
                <a:endParaRPr lang="en-US" altLang="ko-KR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32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주변국과 긴밀히 연계 </a:t>
                </a: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되어 있음을</a:t>
                </a:r>
                <a:endParaRPr lang="en-US" altLang="ko-KR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인식 필요</a:t>
                </a:r>
                <a:endParaRPr lang="en-US" altLang="ko-KR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xmlns="" id="{53617E16-6F73-16B9-3140-784EE5177AA4}"/>
                </a:ext>
              </a:extLst>
            </p:cNvPr>
            <p:cNvGrpSpPr/>
            <p:nvPr/>
          </p:nvGrpSpPr>
          <p:grpSpPr>
            <a:xfrm>
              <a:off x="6519826" y="2641979"/>
              <a:ext cx="4696158" cy="1264399"/>
              <a:chOff x="6790172" y="2641979"/>
              <a:chExt cx="4696158" cy="1264399"/>
            </a:xfrm>
          </p:grpSpPr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xmlns="" id="{D785C85F-5449-A754-6FA3-CD08125AC0F1}"/>
                  </a:ext>
                </a:extLst>
              </p:cNvPr>
              <p:cNvSpPr txBox="1"/>
              <p:nvPr/>
            </p:nvSpPr>
            <p:spPr>
              <a:xfrm>
                <a:off x="6790172" y="2641979"/>
                <a:ext cx="4696158" cy="7092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미</a:t>
                </a:r>
                <a:r>
                  <a:rPr lang="en-US" altLang="ko-KR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·</a:t>
                </a:r>
                <a:r>
                  <a:rPr lang="ko-KR" altLang="en-US" sz="22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소 한반도 분할 점령</a:t>
                </a: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에 의해</a:t>
                </a:r>
                <a:endParaRPr lang="en-US" altLang="ko-KR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시작된 전쟁</a:t>
                </a:r>
                <a:r>
                  <a:rPr lang="en-US" altLang="ko-KR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민족 간 갈등</a:t>
                </a:r>
                <a:r>
                  <a:rPr lang="en-US" altLang="ko-KR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2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심화된 대립으로</a:t>
                </a:r>
                <a:endParaRPr lang="en-US" altLang="ko-KR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xmlns="" id="{4650E9A8-540B-B1E8-BFD7-BF95267DF197}"/>
                  </a:ext>
                </a:extLst>
              </p:cNvPr>
              <p:cNvGrpSpPr/>
              <p:nvPr/>
            </p:nvGrpSpPr>
            <p:grpSpPr>
              <a:xfrm>
                <a:off x="7661399" y="3416500"/>
                <a:ext cx="2953704" cy="489878"/>
                <a:chOff x="7249476" y="3416500"/>
                <a:chExt cx="2953704" cy="489878"/>
              </a:xfrm>
            </p:grpSpPr>
            <p:sp>
              <p:nvSpPr>
                <p:cNvPr id="42" name="사각형: 둥근 모서리 41">
                  <a:extLst>
                    <a:ext uri="{FF2B5EF4-FFF2-40B4-BE49-F238E27FC236}">
                      <a16:creationId xmlns:a16="http://schemas.microsoft.com/office/drawing/2014/main" xmlns="" id="{EC6E166D-78EF-9E7A-AF79-80007659B9DA}"/>
                    </a:ext>
                  </a:extLst>
                </p:cNvPr>
                <p:cNvSpPr/>
                <p:nvPr/>
              </p:nvSpPr>
              <p:spPr>
                <a:xfrm>
                  <a:off x="7249476" y="3432408"/>
                  <a:ext cx="2953704" cy="448238"/>
                </a:xfrm>
                <a:prstGeom prst="roundRect">
                  <a:avLst/>
                </a:prstGeom>
                <a:solidFill>
                  <a:srgbClr val="823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xmlns="" id="{3CAC12AF-FBEE-1473-56DD-FFE54E516F56}"/>
                    </a:ext>
                  </a:extLst>
                </p:cNvPr>
                <p:cNvSpPr txBox="1"/>
                <p:nvPr/>
              </p:nvSpPr>
              <p:spPr>
                <a:xfrm>
                  <a:off x="7290038" y="3416500"/>
                  <a:ext cx="2872581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200" spc="-1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분단이 더욱 공고화</a:t>
                  </a:r>
                </a:p>
              </p:txBody>
            </p:sp>
          </p:grpSp>
        </p:grp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xmlns="" id="{BCCF585A-C6A0-F69D-518B-D4346F67890A}"/>
                </a:ext>
              </a:extLst>
            </p:cNvPr>
            <p:cNvCxnSpPr>
              <a:cxnSpLocks/>
            </p:cNvCxnSpPr>
            <p:nvPr/>
          </p:nvCxnSpPr>
          <p:spPr>
            <a:xfrm>
              <a:off x="6627709" y="4215656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그림 62">
            <a:extLst>
              <a:ext uri="{FF2B5EF4-FFF2-40B4-BE49-F238E27FC236}">
                <a16:creationId xmlns:a16="http://schemas.microsoft.com/office/drawing/2014/main" xmlns="" id="{710E09B4-CF06-888E-C199-7495171010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9461" y="4397829"/>
            <a:ext cx="2749544" cy="1779839"/>
          </a:xfrm>
          <a:custGeom>
            <a:avLst/>
            <a:gdLst>
              <a:gd name="connsiteX0" fmla="*/ 0 w 3916364"/>
              <a:gd name="connsiteY0" fmla="*/ 0 h 2535147"/>
              <a:gd name="connsiteX1" fmla="*/ 3916364 w 3916364"/>
              <a:gd name="connsiteY1" fmla="*/ 0 h 2535147"/>
              <a:gd name="connsiteX2" fmla="*/ 3916364 w 3916364"/>
              <a:gd name="connsiteY2" fmla="*/ 2535147 h 2535147"/>
              <a:gd name="connsiteX3" fmla="*/ 508058 w 3916364"/>
              <a:gd name="connsiteY3" fmla="*/ 2535147 h 2535147"/>
              <a:gd name="connsiteX4" fmla="*/ 0 w 3916364"/>
              <a:gd name="connsiteY4" fmla="*/ 2027089 h 253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364" h="2535147">
                <a:moveTo>
                  <a:pt x="0" y="0"/>
                </a:moveTo>
                <a:lnTo>
                  <a:pt x="3916364" y="0"/>
                </a:lnTo>
                <a:lnTo>
                  <a:pt x="3916364" y="2535147"/>
                </a:lnTo>
                <a:lnTo>
                  <a:pt x="508058" y="2535147"/>
                </a:lnTo>
                <a:cubicBezTo>
                  <a:pt x="227465" y="2535147"/>
                  <a:pt x="0" y="2307682"/>
                  <a:pt x="0" y="2027089"/>
                </a:cubicBezTo>
                <a:close/>
              </a:path>
            </a:pathLst>
          </a:custGeom>
        </p:spPr>
      </p:pic>
      <p:grpSp>
        <p:nvGrpSpPr>
          <p:cNvPr id="64" name="그룹 63">
            <a:extLst>
              <a:ext uri="{FF2B5EF4-FFF2-40B4-BE49-F238E27FC236}">
                <a16:creationId xmlns:a16="http://schemas.microsoft.com/office/drawing/2014/main" xmlns="" id="{EF965782-66F6-9854-C2AC-30E673CC16E9}"/>
              </a:ext>
            </a:extLst>
          </p:cNvPr>
          <p:cNvGrpSpPr/>
          <p:nvPr/>
        </p:nvGrpSpPr>
        <p:grpSpPr>
          <a:xfrm>
            <a:off x="1539413" y="3384236"/>
            <a:ext cx="3600666" cy="1264399"/>
            <a:chOff x="1539413" y="3490646"/>
            <a:chExt cx="3600666" cy="1264399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98E111A7-DEFB-FF34-0A6D-675F96BACBBD}"/>
                </a:ext>
              </a:extLst>
            </p:cNvPr>
            <p:cNvSpPr txBox="1"/>
            <p:nvPr/>
          </p:nvSpPr>
          <p:spPr>
            <a:xfrm>
              <a:off x="1539413" y="3490646"/>
              <a:ext cx="3600666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특정집단이나 계층의 문제가 아닌</a:t>
              </a:r>
              <a:b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ko-KR" altLang="en-US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분단된 한반도에서 살아가는</a:t>
              </a:r>
              <a:endParaRPr lang="en-US" altLang="ko-KR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xmlns="" id="{D5EBB5BC-EC5F-E0B7-2463-3718D1362ADF}"/>
                </a:ext>
              </a:extLst>
            </p:cNvPr>
            <p:cNvGrpSpPr/>
            <p:nvPr/>
          </p:nvGrpSpPr>
          <p:grpSpPr>
            <a:xfrm>
              <a:off x="1656996" y="4265167"/>
              <a:ext cx="3365500" cy="489878"/>
              <a:chOff x="1673225" y="4265167"/>
              <a:chExt cx="3365500" cy="489878"/>
            </a:xfrm>
          </p:grpSpPr>
          <p:sp>
            <p:nvSpPr>
              <p:cNvPr id="67" name="사각형: 둥근 모서리 66">
                <a:extLst>
                  <a:ext uri="{FF2B5EF4-FFF2-40B4-BE49-F238E27FC236}">
                    <a16:creationId xmlns:a16="http://schemas.microsoft.com/office/drawing/2014/main" xmlns="" id="{4554E208-43F2-E549-F619-DDBC930BBD07}"/>
                  </a:ext>
                </a:extLst>
              </p:cNvPr>
              <p:cNvSpPr/>
              <p:nvPr/>
            </p:nvSpPr>
            <p:spPr>
              <a:xfrm>
                <a:off x="1673225" y="4281075"/>
                <a:ext cx="3365500" cy="448238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xmlns="" id="{28650181-4FB6-A50F-FB69-1371A7DF3F20}"/>
                  </a:ext>
                </a:extLst>
              </p:cNvPr>
              <p:cNvSpPr txBox="1"/>
              <p:nvPr/>
            </p:nvSpPr>
            <p:spPr>
              <a:xfrm>
                <a:off x="1713699" y="4265167"/>
                <a:ext cx="3284552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32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우리 국민 모두의 과제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726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2437</TotalTime>
  <Words>1103</Words>
  <Application>Microsoft Office PowerPoint</Application>
  <PresentationFormat>사용자 지정</PresentationFormat>
  <Paragraphs>414</Paragraphs>
  <Slides>28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4" baseType="lpstr">
      <vt:lpstr>굴림</vt:lpstr>
      <vt:lpstr>Arial</vt:lpstr>
      <vt:lpstr>Pretendard</vt:lpstr>
      <vt:lpstr>에스코어 드림 6 Bold</vt:lpstr>
      <vt:lpstr>Pretendard ExtraBold</vt:lpstr>
      <vt:lpstr>페이퍼로지 7 Bold</vt:lpstr>
      <vt:lpstr>페이퍼로지 8 ExtraBold</vt:lpstr>
      <vt:lpstr>페이퍼로지 6 SemiBold</vt:lpstr>
      <vt:lpstr>페이퍼로지 3 Light</vt:lpstr>
      <vt:lpstr>에스코어 드림 8 Heavy</vt:lpstr>
      <vt:lpstr>페이퍼로지 5 Medium</vt:lpstr>
      <vt:lpstr>페이퍼로지 4 Regular</vt:lpstr>
      <vt:lpstr>페이퍼로지 1 Thin</vt:lpstr>
      <vt:lpstr>Pretendard Light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팀피피티</dc:creator>
  <cp:lastModifiedBy>업무망</cp:lastModifiedBy>
  <cp:revision>76</cp:revision>
  <dcterms:created xsi:type="dcterms:W3CDTF">2025-04-26T02:56:22Z</dcterms:created>
  <dcterms:modified xsi:type="dcterms:W3CDTF">2025-05-14T04:32:20Z</dcterms:modified>
</cp:coreProperties>
</file>